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0" r:id="rId5"/>
  </p:sldMasterIdLst>
  <p:notesMasterIdLst>
    <p:notesMasterId r:id="rId20"/>
  </p:notesMasterIdLst>
  <p:sldIdLst>
    <p:sldId id="270" r:id="rId6"/>
    <p:sldId id="325" r:id="rId7"/>
    <p:sldId id="320" r:id="rId8"/>
    <p:sldId id="257" r:id="rId9"/>
    <p:sldId id="317" r:id="rId10"/>
    <p:sldId id="315" r:id="rId11"/>
    <p:sldId id="278" r:id="rId12"/>
    <p:sldId id="256" r:id="rId13"/>
    <p:sldId id="319" r:id="rId14"/>
    <p:sldId id="326" r:id="rId15"/>
    <p:sldId id="322" r:id="rId16"/>
    <p:sldId id="321" r:id="rId17"/>
    <p:sldId id="327" r:id="rId18"/>
    <p:sldId id="264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5E8114D-1534-460D-BACB-01425C040C09}">
          <p14:sldIdLst>
            <p14:sldId id="270"/>
          </p14:sldIdLst>
        </p14:section>
        <p14:section name="Problem" id="{B3722385-FBB2-468F-965A-7B63E17B98FE}">
          <p14:sldIdLst>
            <p14:sldId id="325"/>
            <p14:sldId id="320"/>
            <p14:sldId id="257"/>
            <p14:sldId id="317"/>
            <p14:sldId id="315"/>
            <p14:sldId id="278"/>
          </p14:sldIdLst>
        </p14:section>
        <p14:section name="Solution" id="{6F810BF0-EDC2-41F7-95E5-BBAB83EAF059}">
          <p14:sldIdLst>
            <p14:sldId id="256"/>
            <p14:sldId id="319"/>
            <p14:sldId id="326"/>
            <p14:sldId id="322"/>
            <p14:sldId id="321"/>
            <p14:sldId id="327"/>
            <p14:sldId id="264"/>
          </p14:sldIdLst>
        </p14:section>
        <p14:section name="Market" id="{C48C19BF-9578-4868-9537-E16713293419}">
          <p14:sldIdLst/>
        </p14:section>
        <p14:section name="Data" id="{A6AA84DB-BB6C-4422-AD76-071ED167E871}">
          <p14:sldIdLst/>
        </p14:section>
        <p14:section name="Team" id="{6B5E1466-F08A-478B-99C7-9FF5F0CE64D6}">
          <p14:sldIdLst/>
        </p14:section>
        <p14:section name="Plan" id="{6D3F5E76-E530-496F-B9CA-420499884FC3}">
          <p14:sldIdLst/>
        </p14:section>
        <p14:section name="Icons" id="{D384BBCD-9DDB-42FE-9637-D10B70F87CE1}">
          <p14:sldIdLst/>
        </p14:section>
        <p14:section name="Colors" id="{9CCC1D76-F96D-4946-9BAC-43758E17D942}">
          <p14:sldIdLst/>
        </p14:section>
        <p14:section name="Extra Slides" id="{B66D28B3-FC7A-459D-9A0A-07F7429E300F}">
          <p14:sldIdLst/>
        </p14:section>
        <p14:section name="Thank you :)" id="{9711DD4E-2C7C-4731-884F-6603BC75517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529" userDrawn="1">
          <p15:clr>
            <a:srgbClr val="A4A3A4"/>
          </p15:clr>
        </p15:guide>
        <p15:guide id="4" pos="715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rome BESTEL" initials="JB" lastIdx="2" clrIdx="0">
    <p:extLst>
      <p:ext uri="{19B8F6BF-5375-455C-9EA6-DF929625EA0E}">
        <p15:presenceInfo xmlns:p15="http://schemas.microsoft.com/office/powerpoint/2012/main" userId="16478a9b5c87d1b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1359"/>
    <a:srgbClr val="F7F7F7"/>
    <a:srgbClr val="FAF8F9"/>
    <a:srgbClr val="F9E5D7"/>
    <a:srgbClr val="1B1B1B"/>
    <a:srgbClr val="FAFAFA"/>
    <a:srgbClr val="2B2B2B"/>
    <a:srgbClr val="F05C6A"/>
    <a:srgbClr val="2A2A2A"/>
    <a:srgbClr val="4D2B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78723" autoAdjust="0"/>
  </p:normalViewPr>
  <p:slideViewPr>
    <p:cSldViewPr snapToGrid="0">
      <p:cViewPr varScale="1">
        <p:scale>
          <a:sx n="70" d="100"/>
          <a:sy n="70" d="100"/>
        </p:scale>
        <p:origin x="1098" y="48"/>
      </p:cViewPr>
      <p:guideLst>
        <p:guide orient="horz" pos="2137"/>
        <p:guide pos="3817"/>
        <p:guide pos="529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E7341E-60B3-45FA-835B-E94EF30151C6}" type="datetimeFigureOut">
              <a:rPr lang="en-US" smtClean="0"/>
              <a:t>04/27/2018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C14441-8F39-42D4-ADDD-7B48F3E30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54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אנחנו  </a:t>
            </a:r>
            <a:r>
              <a:rPr lang="en-US" dirty="0"/>
              <a:t>SUPERGROUP</a:t>
            </a:r>
            <a:r>
              <a:rPr lang="he-IL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14441-8F39-42D4-ADDD-7B48F3E301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75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כיוונים להמשך:</a:t>
            </a:r>
          </a:p>
          <a:p>
            <a:r>
              <a:rPr lang="he-IL" dirty="0"/>
              <a:t>בפן הטכנולוגי –אפשרות להוספת שכבות נוספות למיקסום התוצאה דוגמת עיבוד תמונת פנים וזיהוי שגיאת הקלדה במקביל לשדרוג המודל</a:t>
            </a:r>
          </a:p>
          <a:p>
            <a:r>
              <a:rPr lang="he-IL" dirty="0"/>
              <a:t>בפן העסקי והשיווקי – ניתן לפנות לשלושה סקטורים עיקריים:</a:t>
            </a:r>
          </a:p>
          <a:p>
            <a:r>
              <a:rPr lang="he-IL" dirty="0"/>
              <a:t>בקרת הורים – הורה אחראי שרוצה למנוע מהילד שלו לנהוג, יתקין את זה ברכב שלו</a:t>
            </a:r>
          </a:p>
          <a:p>
            <a:r>
              <a:rPr lang="he-IL" dirty="0"/>
              <a:t>חברות ביטוח –החברה נותנת הנחה למשתמשים שברכבם המערכת ומכאן המתמטיקה פשוטה - פחות נהיגה בשכרות = פחות תאונות דרכים = פחות כספי פיצויים </a:t>
            </a:r>
          </a:p>
          <a:p>
            <a:r>
              <a:rPr lang="he-IL" dirty="0"/>
              <a:t>חברות גדולות כמו אלביט שאני בטוח שהמנהל היה שמח אם מערכת כזו הייתה מותקנת בכל רכב חברה שלא מאפשרת הנעה ללא מעבר המבחן</a:t>
            </a:r>
          </a:p>
          <a:p>
            <a:endParaRPr lang="he-IL" dirty="0"/>
          </a:p>
          <a:p>
            <a:r>
              <a:rPr lang="he-IL" dirty="0"/>
              <a:t>* אינטגרציה במערכת הרכב למניעת התנעה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14441-8F39-42D4-ADDD-7B48F3E301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77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דמיינו עולם שבו נהיגה בשכרות יוצאת מהמשוואה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14441-8F39-42D4-ADDD-7B48F3E301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70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13 – פקחים</a:t>
            </a:r>
          </a:p>
          <a:p>
            <a:r>
              <a:rPr lang="he-IL" dirty="0"/>
              <a:t>20 - שיכורים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14441-8F39-42D4-ADDD-7B48F3E301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171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3 חבר'ה מהנדסה ביו רפואית</a:t>
            </a:r>
          </a:p>
          <a:p>
            <a:r>
              <a:rPr lang="he-IL" dirty="0"/>
              <a:t>2 חבר'ה ממדעי המחשב</a:t>
            </a:r>
          </a:p>
          <a:p>
            <a:r>
              <a:rPr lang="he-IL" dirty="0"/>
              <a:t>1 הנדסת חשמל מדעי המחשב</a:t>
            </a:r>
          </a:p>
          <a:p>
            <a:endParaRPr lang="he-IL" dirty="0"/>
          </a:p>
          <a:p>
            <a:r>
              <a:rPr lang="he-IL" dirty="0"/>
              <a:t>אין מה להרחיב על אף אחד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14441-8F39-42D4-ADDD-7B48F3E301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581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כולנו מכירים את המקרה שאנחנו פותחים חדשות בשעה 20:00 בערב ורואים את יונית לוי מדווחת על תאונת דרכים שבה הנהג נהג שיכור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14441-8F39-42D4-ADDD-7B48F3E301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296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הבעיה היא נהיגה תחת השפעת אלכוהול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14441-8F39-42D4-ADDD-7B48F3E301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964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הסטטיסטיקה מראה כי</a:t>
            </a:r>
          </a:p>
          <a:p>
            <a:r>
              <a:rPr lang="he-IL" dirty="0"/>
              <a:t>נהגים תחת השפעת אלכוהול מעורבים ביותר תאונות דרכים, קטלניות יותר וסיבה מרכזית היא שזמן התגובה שלהם גדל בצורה ניכרת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14441-8F39-42D4-ADDD-7B48F3E301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52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הפתרונות הקיימים כיום בשוק</a:t>
            </a:r>
          </a:p>
          <a:p>
            <a:r>
              <a:rPr lang="he-IL" dirty="0"/>
              <a:t> הם ינשוף או נשיפון</a:t>
            </a:r>
          </a:p>
          <a:p>
            <a:r>
              <a:rPr lang="he-IL" dirty="0"/>
              <a:t>אפליקציות שמודדות על פי פיצ'רים שונים (זמן תגובה לשינויים במסך וכו')</a:t>
            </a:r>
          </a:p>
          <a:p>
            <a:r>
              <a:rPr lang="he-IL" dirty="0"/>
              <a:t>הבטחון העצמי שמכוויין אותנו (שתיתי 2 בירות אני מכיר את עצמי אני יכול לנהוג)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14441-8F39-42D4-ADDD-7B48F3E301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01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למה הם לא מספיק טובים</a:t>
            </a:r>
          </a:p>
          <a:p>
            <a:r>
              <a:rPr lang="he-IL" dirty="0"/>
              <a:t>פולשני – לא נעים לנשוף לתוך מכשיר</a:t>
            </a:r>
          </a:p>
          <a:p>
            <a:r>
              <a:rPr lang="he-IL" dirty="0"/>
              <a:t>עלות לבן אדם הפרטי - ינשופון אמיתי שקביל על ידי בית משפט (לא נשיפון) עלותו מאות דולרים</a:t>
            </a:r>
          </a:p>
          <a:p>
            <a:r>
              <a:rPr lang="he-IL" dirty="0"/>
              <a:t>לא מדויק – האפליקציות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14441-8F39-42D4-ADDD-7B48F3E301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12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הפתרון שלנו – חיישן אופטי, מבוסס פיפיג'י שמבצע אנליזה על אות הדופק ובעזרת משין לרנינג מודל מסווג אותו בהתאם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14441-8F39-42D4-ADDD-7B48F3E301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99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אז איך זה עובד?</a:t>
            </a:r>
          </a:p>
          <a:p>
            <a:endParaRPr lang="he-IL" dirty="0"/>
          </a:p>
          <a:p>
            <a:r>
              <a:rPr lang="he-IL" dirty="0"/>
              <a:t>יש לנו חיישן פיפיג'י אשר יותקן באוטו שמתחבר לסמארטפון בעזת בלוטוווו'</a:t>
            </a:r>
          </a:p>
          <a:p>
            <a:r>
              <a:rPr lang="he-IL" dirty="0"/>
              <a:t>הבדיקה נערכת 30 שניות ולאחריה המידע המשודר על גבי רשת האינטרנט לקלאוד, האות עובר סינון ונכנס לתוך מודל משין לרנינג אשר מחזיר תשובה בוליאנית</a:t>
            </a:r>
          </a:p>
          <a:p>
            <a:r>
              <a:rPr lang="he-IL" dirty="0"/>
              <a:t>אם הוא לוקח מונית הביתה</a:t>
            </a:r>
          </a:p>
          <a:p>
            <a:r>
              <a:rPr lang="he-IL" dirty="0"/>
              <a:t>או מתניע ויוצא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C14441-8F39-42D4-ADDD-7B48F3E301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26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or.fr/" TargetMode="Externa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Slid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 userDrawn="1"/>
        </p:nvSpPr>
        <p:spPr>
          <a:xfrm>
            <a:off x="9420352" y="4468648"/>
            <a:ext cx="2771648" cy="2389352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10" name="Isosceles Triangle 9"/>
          <p:cNvSpPr/>
          <p:nvPr userDrawn="1"/>
        </p:nvSpPr>
        <p:spPr>
          <a:xfrm>
            <a:off x="10188448" y="5130800"/>
            <a:ext cx="2003552" cy="1727200"/>
          </a:xfrm>
          <a:prstGeom prst="triangle">
            <a:avLst>
              <a:gd name="adj" fmla="val 100000"/>
            </a:avLst>
          </a:prstGeom>
          <a:solidFill>
            <a:schemeClr val="tx1">
              <a:lumMod val="65000"/>
              <a:lumOff val="35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9966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3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400" y="0"/>
            <a:ext cx="40644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800" y="0"/>
            <a:ext cx="40632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798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- 6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4064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128000" y="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8128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406400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3429000"/>
            <a:ext cx="40640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96084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cover</a:t>
            </a:r>
            <a:r>
              <a:rPr lang="fr-FR" dirty="0"/>
              <a:t>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93124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2 Coll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76861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1762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o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172069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830366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6488663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146960" y="2515800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172069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3830366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488663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9146960" y="4167046"/>
            <a:ext cx="1872972" cy="113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</a:t>
            </a:r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competitor</a:t>
            </a:r>
            <a:r>
              <a:rPr lang="fr-FR" dirty="0"/>
              <a:t> logo</a:t>
            </a:r>
          </a:p>
        </p:txBody>
      </p:sp>
    </p:spTree>
    <p:extLst>
      <p:ext uri="{BB962C8B-B14F-4D97-AF65-F5344CB8AC3E}">
        <p14:creationId xmlns:p14="http://schemas.microsoft.com/office/powerpoint/2010/main" val="1541456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nder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1413649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03478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9193307" y="1907253"/>
            <a:ext cx="1588275" cy="1588275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fr-FR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2790633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ge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095500" y="2084199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8134642" y="2149621"/>
            <a:ext cx="1961858" cy="1961858"/>
          </a:xfrm>
          <a:prstGeom prst="ellipse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39788" y="660400"/>
            <a:ext cx="4481512" cy="701731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buNone/>
              <a:defRPr sz="4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fr-FR" dirty="0" err="1"/>
              <a:t>Title</a:t>
            </a:r>
            <a:r>
              <a:rPr lang="fr-FR" dirty="0"/>
              <a:t> </a:t>
            </a:r>
            <a:r>
              <a:rPr lang="fr-FR" dirty="0" err="1"/>
              <a:t>goes</a:t>
            </a:r>
            <a:r>
              <a:rPr lang="fr-FR" dirty="0"/>
              <a:t> </a:t>
            </a:r>
            <a:r>
              <a:rPr lang="fr-FR" dirty="0" err="1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63264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3385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or.fr"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839788" y="1600200"/>
            <a:ext cx="4413250" cy="193899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 err="1"/>
              <a:t>Proudly</a:t>
            </a:r>
            <a:r>
              <a:rPr lang="fr-FR" sz="4000" dirty="0"/>
              <a:t> made </a:t>
            </a:r>
            <a:br>
              <a:rPr lang="fr-FR" sz="4000" dirty="0"/>
            </a:br>
            <a:r>
              <a:rPr lang="fr-FR" sz="4000" dirty="0"/>
              <a:t>by</a:t>
            </a:r>
            <a:r>
              <a:rPr lang="fr-FR" sz="4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4000" dirty="0">
                <a:solidFill>
                  <a:schemeClr val="bg1"/>
                </a:solidFill>
              </a:rPr>
              <a:t>Slidor.</a:t>
            </a:r>
          </a:p>
          <a:p>
            <a:r>
              <a:rPr lang="fr-FR" sz="4000" dirty="0" err="1"/>
              <a:t>With</a:t>
            </a:r>
            <a:r>
              <a:rPr lang="fr-FR" sz="4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3" name="Freeform 111"/>
          <p:cNvSpPr>
            <a:spLocks/>
          </p:cNvSpPr>
          <p:nvPr userDrawn="1"/>
        </p:nvSpPr>
        <p:spPr bwMode="auto">
          <a:xfrm>
            <a:off x="2047875" y="2983070"/>
            <a:ext cx="468680" cy="410716"/>
          </a:xfrm>
          <a:custGeom>
            <a:avLst/>
            <a:gdLst>
              <a:gd name="T0" fmla="*/ 0 w 248"/>
              <a:gd name="T1" fmla="*/ 64 h 217"/>
              <a:gd name="T2" fmla="*/ 123 w 248"/>
              <a:gd name="T3" fmla="*/ 217 h 217"/>
              <a:gd name="T4" fmla="*/ 248 w 248"/>
              <a:gd name="T5" fmla="*/ 66 h 217"/>
              <a:gd name="T6" fmla="*/ 189 w 248"/>
              <a:gd name="T7" fmla="*/ 1 h 217"/>
              <a:gd name="T8" fmla="*/ 124 w 248"/>
              <a:gd name="T9" fmla="*/ 57 h 217"/>
              <a:gd name="T10" fmla="*/ 61 w 248"/>
              <a:gd name="T11" fmla="*/ 1 h 217"/>
              <a:gd name="T12" fmla="*/ 0 w 248"/>
              <a:gd name="T13" fmla="*/ 64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8" h="217">
                <a:moveTo>
                  <a:pt x="0" y="64"/>
                </a:moveTo>
                <a:cubicBezTo>
                  <a:pt x="0" y="144"/>
                  <a:pt x="123" y="217"/>
                  <a:pt x="123" y="217"/>
                </a:cubicBezTo>
                <a:cubicBezTo>
                  <a:pt x="123" y="217"/>
                  <a:pt x="248" y="146"/>
                  <a:pt x="248" y="66"/>
                </a:cubicBezTo>
                <a:cubicBezTo>
                  <a:pt x="248" y="33"/>
                  <a:pt x="225" y="2"/>
                  <a:pt x="189" y="1"/>
                </a:cubicBezTo>
                <a:cubicBezTo>
                  <a:pt x="155" y="1"/>
                  <a:pt x="124" y="24"/>
                  <a:pt x="124" y="57"/>
                </a:cubicBezTo>
                <a:cubicBezTo>
                  <a:pt x="124" y="24"/>
                  <a:pt x="94" y="1"/>
                  <a:pt x="61" y="1"/>
                </a:cubicBezTo>
                <a:cubicBezTo>
                  <a:pt x="25" y="0"/>
                  <a:pt x="0" y="31"/>
                  <a:pt x="0" y="64"/>
                </a:cubicBezTo>
                <a:close/>
              </a:path>
            </a:pathLst>
          </a:custGeom>
          <a:noFill/>
          <a:ln w="28575" cap="flat">
            <a:solidFill>
              <a:srgbClr val="FE135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75" y="6438900"/>
            <a:ext cx="1235204" cy="2540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773363" y="2831306"/>
            <a:ext cx="2630487" cy="70788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fr-FR" sz="4000" dirty="0"/>
              <a:t>from Paris.</a:t>
            </a:r>
          </a:p>
        </p:txBody>
      </p:sp>
      <p:sp>
        <p:nvSpPr>
          <p:cNvPr id="6" name="Rectangle 5">
            <a:hlinkClick r:id="rId3"/>
          </p:cNvPr>
          <p:cNvSpPr/>
          <p:nvPr userDrawn="1"/>
        </p:nvSpPr>
        <p:spPr>
          <a:xfrm>
            <a:off x="839788" y="4083862"/>
            <a:ext cx="3770312" cy="838200"/>
          </a:xfrm>
          <a:prstGeom prst="rect">
            <a:avLst/>
          </a:prstGeom>
          <a:noFill/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pc="600" dirty="0">
                <a:solidFill>
                  <a:schemeClr val="tx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SAY HELLO</a:t>
            </a:r>
            <a:endParaRPr lang="fr-FR" spc="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535172" y="3836900"/>
            <a:ext cx="5656828" cy="3021100"/>
            <a:chOff x="5818189" y="1958042"/>
            <a:chExt cx="5656828" cy="3021100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7532" y="2652277"/>
              <a:ext cx="673642" cy="267693"/>
            </a:xfrm>
            <a:custGeom>
              <a:avLst/>
              <a:gdLst>
                <a:gd name="T0" fmla="*/ 91 w 114"/>
                <a:gd name="T1" fmla="*/ 45 h 45"/>
                <a:gd name="T2" fmla="*/ 20 w 114"/>
                <a:gd name="T3" fmla="*/ 45 h 45"/>
                <a:gd name="T4" fmla="*/ 0 w 114"/>
                <a:gd name="T5" fmla="*/ 25 h 45"/>
                <a:gd name="T6" fmla="*/ 20 w 114"/>
                <a:gd name="T7" fmla="*/ 5 h 45"/>
                <a:gd name="T8" fmla="*/ 33 w 114"/>
                <a:gd name="T9" fmla="*/ 10 h 45"/>
                <a:gd name="T10" fmla="*/ 34 w 114"/>
                <a:gd name="T11" fmla="*/ 16 h 45"/>
                <a:gd name="T12" fmla="*/ 28 w 114"/>
                <a:gd name="T13" fmla="*/ 16 h 45"/>
                <a:gd name="T14" fmla="*/ 20 w 114"/>
                <a:gd name="T15" fmla="*/ 13 h 45"/>
                <a:gd name="T16" fmla="*/ 8 w 114"/>
                <a:gd name="T17" fmla="*/ 25 h 45"/>
                <a:gd name="T18" fmla="*/ 20 w 114"/>
                <a:gd name="T19" fmla="*/ 37 h 45"/>
                <a:gd name="T20" fmla="*/ 91 w 114"/>
                <a:gd name="T21" fmla="*/ 37 h 45"/>
                <a:gd name="T22" fmla="*/ 106 w 114"/>
                <a:gd name="T23" fmla="*/ 22 h 45"/>
                <a:gd name="T24" fmla="*/ 91 w 114"/>
                <a:gd name="T25" fmla="*/ 8 h 45"/>
                <a:gd name="T26" fmla="*/ 81 w 114"/>
                <a:gd name="T27" fmla="*/ 13 h 45"/>
                <a:gd name="T28" fmla="*/ 75 w 114"/>
                <a:gd name="T29" fmla="*/ 13 h 45"/>
                <a:gd name="T30" fmla="*/ 75 w 114"/>
                <a:gd name="T31" fmla="*/ 8 h 45"/>
                <a:gd name="T32" fmla="*/ 91 w 114"/>
                <a:gd name="T33" fmla="*/ 0 h 45"/>
                <a:gd name="T34" fmla="*/ 114 w 114"/>
                <a:gd name="T35" fmla="*/ 22 h 45"/>
                <a:gd name="T36" fmla="*/ 91 w 114"/>
                <a:gd name="T3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45">
                  <a:moveTo>
                    <a:pt x="9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36"/>
                    <a:pt x="0" y="25"/>
                  </a:cubicBezTo>
                  <a:cubicBezTo>
                    <a:pt x="0" y="14"/>
                    <a:pt x="9" y="5"/>
                    <a:pt x="20" y="5"/>
                  </a:cubicBezTo>
                  <a:cubicBezTo>
                    <a:pt x="25" y="5"/>
                    <a:pt x="30" y="7"/>
                    <a:pt x="33" y="10"/>
                  </a:cubicBezTo>
                  <a:cubicBezTo>
                    <a:pt x="35" y="12"/>
                    <a:pt x="35" y="14"/>
                    <a:pt x="34" y="16"/>
                  </a:cubicBezTo>
                  <a:cubicBezTo>
                    <a:pt x="32" y="17"/>
                    <a:pt x="30" y="18"/>
                    <a:pt x="28" y="16"/>
                  </a:cubicBezTo>
                  <a:cubicBezTo>
                    <a:pt x="26" y="14"/>
                    <a:pt x="23" y="13"/>
                    <a:pt x="20" y="13"/>
                  </a:cubicBezTo>
                  <a:cubicBezTo>
                    <a:pt x="13" y="13"/>
                    <a:pt x="8" y="18"/>
                    <a:pt x="8" y="25"/>
                  </a:cubicBezTo>
                  <a:cubicBezTo>
                    <a:pt x="8" y="31"/>
                    <a:pt x="13" y="37"/>
                    <a:pt x="20" y="37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9" y="37"/>
                    <a:pt x="106" y="30"/>
                    <a:pt x="106" y="22"/>
                  </a:cubicBezTo>
                  <a:cubicBezTo>
                    <a:pt x="106" y="14"/>
                    <a:pt x="99" y="8"/>
                    <a:pt x="91" y="8"/>
                  </a:cubicBezTo>
                  <a:cubicBezTo>
                    <a:pt x="87" y="8"/>
                    <a:pt x="83" y="10"/>
                    <a:pt x="81" y="13"/>
                  </a:cubicBezTo>
                  <a:cubicBezTo>
                    <a:pt x="79" y="14"/>
                    <a:pt x="77" y="15"/>
                    <a:pt x="75" y="13"/>
                  </a:cubicBezTo>
                  <a:cubicBezTo>
                    <a:pt x="73" y="12"/>
                    <a:pt x="73" y="9"/>
                    <a:pt x="75" y="8"/>
                  </a:cubicBezTo>
                  <a:cubicBezTo>
                    <a:pt x="79" y="3"/>
                    <a:pt x="85" y="0"/>
                    <a:pt x="91" y="0"/>
                  </a:cubicBezTo>
                  <a:cubicBezTo>
                    <a:pt x="104" y="0"/>
                    <a:pt x="114" y="10"/>
                    <a:pt x="114" y="22"/>
                  </a:cubicBezTo>
                  <a:cubicBezTo>
                    <a:pt x="114" y="35"/>
                    <a:pt x="104" y="45"/>
                    <a:pt x="91" y="45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9168749" y="2516960"/>
              <a:ext cx="308875" cy="185326"/>
            </a:xfrm>
            <a:custGeom>
              <a:avLst/>
              <a:gdLst>
                <a:gd name="T0" fmla="*/ 48 w 52"/>
                <a:gd name="T1" fmla="*/ 31 h 31"/>
                <a:gd name="T2" fmla="*/ 48 w 52"/>
                <a:gd name="T3" fmla="*/ 31 h 31"/>
                <a:gd name="T4" fmla="*/ 44 w 52"/>
                <a:gd name="T5" fmla="*/ 27 h 31"/>
                <a:gd name="T6" fmla="*/ 44 w 52"/>
                <a:gd name="T7" fmla="*/ 26 h 31"/>
                <a:gd name="T8" fmla="*/ 26 w 52"/>
                <a:gd name="T9" fmla="*/ 8 h 31"/>
                <a:gd name="T10" fmla="*/ 8 w 52"/>
                <a:gd name="T11" fmla="*/ 23 h 31"/>
                <a:gd name="T12" fmla="*/ 3 w 52"/>
                <a:gd name="T13" fmla="*/ 26 h 31"/>
                <a:gd name="T14" fmla="*/ 0 w 52"/>
                <a:gd name="T15" fmla="*/ 21 h 31"/>
                <a:gd name="T16" fmla="*/ 26 w 52"/>
                <a:gd name="T17" fmla="*/ 0 h 31"/>
                <a:gd name="T18" fmla="*/ 52 w 52"/>
                <a:gd name="T19" fmla="*/ 26 h 31"/>
                <a:gd name="T20" fmla="*/ 52 w 52"/>
                <a:gd name="T21" fmla="*/ 27 h 31"/>
                <a:gd name="T22" fmla="*/ 48 w 52"/>
                <a:gd name="T23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31">
                  <a:moveTo>
                    <a:pt x="48" y="31"/>
                  </a:moveTo>
                  <a:cubicBezTo>
                    <a:pt x="48" y="31"/>
                    <a:pt x="48" y="31"/>
                    <a:pt x="48" y="31"/>
                  </a:cubicBezTo>
                  <a:cubicBezTo>
                    <a:pt x="45" y="31"/>
                    <a:pt x="44" y="29"/>
                    <a:pt x="44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16"/>
                    <a:pt x="36" y="8"/>
                    <a:pt x="26" y="8"/>
                  </a:cubicBezTo>
                  <a:cubicBezTo>
                    <a:pt x="17" y="8"/>
                    <a:pt x="10" y="14"/>
                    <a:pt x="8" y="23"/>
                  </a:cubicBezTo>
                  <a:cubicBezTo>
                    <a:pt x="8" y="25"/>
                    <a:pt x="6" y="26"/>
                    <a:pt x="3" y="26"/>
                  </a:cubicBezTo>
                  <a:cubicBezTo>
                    <a:pt x="1" y="25"/>
                    <a:pt x="0" y="23"/>
                    <a:pt x="0" y="21"/>
                  </a:cubicBezTo>
                  <a:cubicBezTo>
                    <a:pt x="3" y="9"/>
                    <a:pt x="13" y="0"/>
                    <a:pt x="26" y="0"/>
                  </a:cubicBezTo>
                  <a:cubicBezTo>
                    <a:pt x="40" y="0"/>
                    <a:pt x="52" y="12"/>
                    <a:pt x="52" y="26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2" y="29"/>
                    <a:pt x="50" y="31"/>
                    <a:pt x="48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9033432" y="2552260"/>
              <a:ext cx="205917" cy="179443"/>
            </a:xfrm>
            <a:custGeom>
              <a:avLst/>
              <a:gdLst>
                <a:gd name="T0" fmla="*/ 5 w 35"/>
                <a:gd name="T1" fmla="*/ 30 h 30"/>
                <a:gd name="T2" fmla="*/ 2 w 35"/>
                <a:gd name="T3" fmla="*/ 28 h 30"/>
                <a:gd name="T4" fmla="*/ 0 w 35"/>
                <a:gd name="T5" fmla="*/ 20 h 30"/>
                <a:gd name="T6" fmla="*/ 20 w 35"/>
                <a:gd name="T7" fmla="*/ 0 h 30"/>
                <a:gd name="T8" fmla="*/ 33 w 35"/>
                <a:gd name="T9" fmla="*/ 5 h 30"/>
                <a:gd name="T10" fmla="*/ 33 w 35"/>
                <a:gd name="T11" fmla="*/ 11 h 30"/>
                <a:gd name="T12" fmla="*/ 28 w 35"/>
                <a:gd name="T13" fmla="*/ 11 h 30"/>
                <a:gd name="T14" fmla="*/ 20 w 35"/>
                <a:gd name="T15" fmla="*/ 8 h 30"/>
                <a:gd name="T16" fmla="*/ 8 w 35"/>
                <a:gd name="T17" fmla="*/ 20 h 30"/>
                <a:gd name="T18" fmla="*/ 9 w 35"/>
                <a:gd name="T19" fmla="*/ 25 h 30"/>
                <a:gd name="T20" fmla="*/ 7 w 35"/>
                <a:gd name="T21" fmla="*/ 30 h 30"/>
                <a:gd name="T22" fmla="*/ 5 w 35"/>
                <a:gd name="T23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30">
                  <a:moveTo>
                    <a:pt x="5" y="30"/>
                  </a:moveTo>
                  <a:cubicBezTo>
                    <a:pt x="4" y="30"/>
                    <a:pt x="2" y="29"/>
                    <a:pt x="2" y="28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5" y="0"/>
                    <a:pt x="29" y="2"/>
                    <a:pt x="33" y="5"/>
                  </a:cubicBezTo>
                  <a:cubicBezTo>
                    <a:pt x="35" y="7"/>
                    <a:pt x="35" y="9"/>
                    <a:pt x="33" y="11"/>
                  </a:cubicBezTo>
                  <a:cubicBezTo>
                    <a:pt x="32" y="13"/>
                    <a:pt x="29" y="13"/>
                    <a:pt x="28" y="11"/>
                  </a:cubicBezTo>
                  <a:cubicBezTo>
                    <a:pt x="26" y="10"/>
                    <a:pt x="24" y="8"/>
                    <a:pt x="20" y="8"/>
                  </a:cubicBezTo>
                  <a:cubicBezTo>
                    <a:pt x="13" y="8"/>
                    <a:pt x="8" y="14"/>
                    <a:pt x="8" y="20"/>
                  </a:cubicBezTo>
                  <a:cubicBezTo>
                    <a:pt x="8" y="22"/>
                    <a:pt x="8" y="23"/>
                    <a:pt x="9" y="25"/>
                  </a:cubicBezTo>
                  <a:cubicBezTo>
                    <a:pt x="10" y="27"/>
                    <a:pt x="9" y="29"/>
                    <a:pt x="7" y="30"/>
                  </a:cubicBezTo>
                  <a:cubicBezTo>
                    <a:pt x="6" y="30"/>
                    <a:pt x="6" y="30"/>
                    <a:pt x="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965606" y="3102353"/>
              <a:ext cx="123550" cy="200034"/>
            </a:xfrm>
            <a:custGeom>
              <a:avLst/>
              <a:gdLst>
                <a:gd name="T0" fmla="*/ 4 w 21"/>
                <a:gd name="T1" fmla="*/ 34 h 34"/>
                <a:gd name="T2" fmla="*/ 0 w 21"/>
                <a:gd name="T3" fmla="*/ 30 h 34"/>
                <a:gd name="T4" fmla="*/ 4 w 21"/>
                <a:gd name="T5" fmla="*/ 26 h 34"/>
                <a:gd name="T6" fmla="*/ 13 w 21"/>
                <a:gd name="T7" fmla="*/ 17 h 34"/>
                <a:gd name="T8" fmla="*/ 4 w 21"/>
                <a:gd name="T9" fmla="*/ 8 h 34"/>
                <a:gd name="T10" fmla="*/ 0 w 21"/>
                <a:gd name="T11" fmla="*/ 4 h 34"/>
                <a:gd name="T12" fmla="*/ 4 w 21"/>
                <a:gd name="T13" fmla="*/ 0 h 34"/>
                <a:gd name="T14" fmla="*/ 21 w 21"/>
                <a:gd name="T15" fmla="*/ 17 h 34"/>
                <a:gd name="T16" fmla="*/ 4 w 2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4">
                  <a:moveTo>
                    <a:pt x="4" y="34"/>
                  </a:moveTo>
                  <a:cubicBezTo>
                    <a:pt x="1" y="34"/>
                    <a:pt x="0" y="33"/>
                    <a:pt x="0" y="30"/>
                  </a:cubicBezTo>
                  <a:cubicBezTo>
                    <a:pt x="0" y="28"/>
                    <a:pt x="1" y="26"/>
                    <a:pt x="4" y="26"/>
                  </a:cubicBezTo>
                  <a:cubicBezTo>
                    <a:pt x="9" y="26"/>
                    <a:pt x="13" y="22"/>
                    <a:pt x="13" y="17"/>
                  </a:cubicBezTo>
                  <a:cubicBezTo>
                    <a:pt x="13" y="12"/>
                    <a:pt x="9" y="8"/>
                    <a:pt x="4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3" y="0"/>
                    <a:pt x="21" y="8"/>
                    <a:pt x="21" y="17"/>
                  </a:cubicBezTo>
                  <a:cubicBezTo>
                    <a:pt x="21" y="27"/>
                    <a:pt x="13" y="34"/>
                    <a:pt x="4" y="3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7633198" y="3078820"/>
              <a:ext cx="455958" cy="223567"/>
            </a:xfrm>
            <a:custGeom>
              <a:avLst/>
              <a:gdLst>
                <a:gd name="T0" fmla="*/ 60 w 77"/>
                <a:gd name="T1" fmla="*/ 38 h 38"/>
                <a:gd name="T2" fmla="*/ 19 w 77"/>
                <a:gd name="T3" fmla="*/ 38 h 38"/>
                <a:gd name="T4" fmla="*/ 0 w 77"/>
                <a:gd name="T5" fmla="*/ 19 h 38"/>
                <a:gd name="T6" fmla="*/ 19 w 77"/>
                <a:gd name="T7" fmla="*/ 0 h 38"/>
                <a:gd name="T8" fmla="*/ 31 w 77"/>
                <a:gd name="T9" fmla="*/ 4 h 38"/>
                <a:gd name="T10" fmla="*/ 32 w 77"/>
                <a:gd name="T11" fmla="*/ 10 h 38"/>
                <a:gd name="T12" fmla="*/ 26 w 77"/>
                <a:gd name="T13" fmla="*/ 10 h 38"/>
                <a:gd name="T14" fmla="*/ 19 w 77"/>
                <a:gd name="T15" fmla="*/ 8 h 38"/>
                <a:gd name="T16" fmla="*/ 8 w 77"/>
                <a:gd name="T17" fmla="*/ 19 h 38"/>
                <a:gd name="T18" fmla="*/ 19 w 77"/>
                <a:gd name="T19" fmla="*/ 30 h 38"/>
                <a:gd name="T20" fmla="*/ 60 w 77"/>
                <a:gd name="T21" fmla="*/ 30 h 38"/>
                <a:gd name="T22" fmla="*/ 69 w 77"/>
                <a:gd name="T23" fmla="*/ 21 h 38"/>
                <a:gd name="T24" fmla="*/ 60 w 77"/>
                <a:gd name="T25" fmla="*/ 12 h 38"/>
                <a:gd name="T26" fmla="*/ 54 w 77"/>
                <a:gd name="T27" fmla="*/ 14 h 38"/>
                <a:gd name="T28" fmla="*/ 48 w 77"/>
                <a:gd name="T29" fmla="*/ 13 h 38"/>
                <a:gd name="T30" fmla="*/ 49 w 77"/>
                <a:gd name="T31" fmla="*/ 7 h 38"/>
                <a:gd name="T32" fmla="*/ 60 w 77"/>
                <a:gd name="T33" fmla="*/ 4 h 38"/>
                <a:gd name="T34" fmla="*/ 77 w 77"/>
                <a:gd name="T35" fmla="*/ 21 h 38"/>
                <a:gd name="T36" fmla="*/ 60 w 77"/>
                <a:gd name="T3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" h="38">
                  <a:moveTo>
                    <a:pt x="60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8" y="38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23" y="0"/>
                    <a:pt x="28" y="1"/>
                    <a:pt x="31" y="4"/>
                  </a:cubicBezTo>
                  <a:cubicBezTo>
                    <a:pt x="33" y="5"/>
                    <a:pt x="33" y="8"/>
                    <a:pt x="32" y="10"/>
                  </a:cubicBezTo>
                  <a:cubicBezTo>
                    <a:pt x="30" y="11"/>
                    <a:pt x="28" y="12"/>
                    <a:pt x="26" y="10"/>
                  </a:cubicBezTo>
                  <a:cubicBezTo>
                    <a:pt x="24" y="9"/>
                    <a:pt x="22" y="8"/>
                    <a:pt x="19" y="8"/>
                  </a:cubicBezTo>
                  <a:cubicBezTo>
                    <a:pt x="13" y="8"/>
                    <a:pt x="8" y="13"/>
                    <a:pt x="8" y="19"/>
                  </a:cubicBezTo>
                  <a:cubicBezTo>
                    <a:pt x="8" y="25"/>
                    <a:pt x="13" y="30"/>
                    <a:pt x="19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65" y="30"/>
                    <a:pt x="69" y="26"/>
                    <a:pt x="69" y="21"/>
                  </a:cubicBezTo>
                  <a:cubicBezTo>
                    <a:pt x="69" y="16"/>
                    <a:pt x="65" y="12"/>
                    <a:pt x="60" y="12"/>
                  </a:cubicBezTo>
                  <a:cubicBezTo>
                    <a:pt x="57" y="12"/>
                    <a:pt x="56" y="13"/>
                    <a:pt x="54" y="14"/>
                  </a:cubicBezTo>
                  <a:cubicBezTo>
                    <a:pt x="52" y="15"/>
                    <a:pt x="50" y="15"/>
                    <a:pt x="48" y="13"/>
                  </a:cubicBezTo>
                  <a:cubicBezTo>
                    <a:pt x="47" y="11"/>
                    <a:pt x="47" y="9"/>
                    <a:pt x="49" y="7"/>
                  </a:cubicBezTo>
                  <a:cubicBezTo>
                    <a:pt x="52" y="5"/>
                    <a:pt x="56" y="4"/>
                    <a:pt x="60" y="4"/>
                  </a:cubicBezTo>
                  <a:cubicBezTo>
                    <a:pt x="69" y="4"/>
                    <a:pt x="77" y="12"/>
                    <a:pt x="77" y="21"/>
                  </a:cubicBezTo>
                  <a:cubicBezTo>
                    <a:pt x="77" y="31"/>
                    <a:pt x="69" y="38"/>
                    <a:pt x="60" y="38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7703798" y="2990570"/>
              <a:ext cx="285341" cy="158850"/>
            </a:xfrm>
            <a:custGeom>
              <a:avLst/>
              <a:gdLst>
                <a:gd name="T0" fmla="*/ 44 w 48"/>
                <a:gd name="T1" fmla="*/ 27 h 27"/>
                <a:gd name="T2" fmla="*/ 40 w 48"/>
                <a:gd name="T3" fmla="*/ 23 h 27"/>
                <a:gd name="T4" fmla="*/ 24 w 48"/>
                <a:gd name="T5" fmla="*/ 8 h 27"/>
                <a:gd name="T6" fmla="*/ 9 w 48"/>
                <a:gd name="T7" fmla="*/ 20 h 27"/>
                <a:gd name="T8" fmla="*/ 4 w 48"/>
                <a:gd name="T9" fmla="*/ 23 h 27"/>
                <a:gd name="T10" fmla="*/ 1 w 48"/>
                <a:gd name="T11" fmla="*/ 18 h 27"/>
                <a:gd name="T12" fmla="*/ 24 w 48"/>
                <a:gd name="T13" fmla="*/ 0 h 27"/>
                <a:gd name="T14" fmla="*/ 48 w 48"/>
                <a:gd name="T15" fmla="*/ 23 h 27"/>
                <a:gd name="T16" fmla="*/ 44 w 48"/>
                <a:gd name="T17" fmla="*/ 27 h 27"/>
                <a:gd name="T18" fmla="*/ 44 w 4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27">
                  <a:moveTo>
                    <a:pt x="44" y="27"/>
                  </a:moveTo>
                  <a:cubicBezTo>
                    <a:pt x="42" y="27"/>
                    <a:pt x="40" y="26"/>
                    <a:pt x="40" y="23"/>
                  </a:cubicBezTo>
                  <a:cubicBezTo>
                    <a:pt x="40" y="15"/>
                    <a:pt x="33" y="8"/>
                    <a:pt x="24" y="8"/>
                  </a:cubicBezTo>
                  <a:cubicBezTo>
                    <a:pt x="17" y="8"/>
                    <a:pt x="10" y="13"/>
                    <a:pt x="9" y="20"/>
                  </a:cubicBezTo>
                  <a:cubicBezTo>
                    <a:pt x="8" y="22"/>
                    <a:pt x="6" y="23"/>
                    <a:pt x="4" y="23"/>
                  </a:cubicBezTo>
                  <a:cubicBezTo>
                    <a:pt x="2" y="22"/>
                    <a:pt x="0" y="20"/>
                    <a:pt x="1" y="18"/>
                  </a:cubicBezTo>
                  <a:cubicBezTo>
                    <a:pt x="4" y="7"/>
                    <a:pt x="13" y="0"/>
                    <a:pt x="24" y="0"/>
                  </a:cubicBezTo>
                  <a:cubicBezTo>
                    <a:pt x="37" y="0"/>
                    <a:pt x="48" y="10"/>
                    <a:pt x="48" y="23"/>
                  </a:cubicBezTo>
                  <a:cubicBezTo>
                    <a:pt x="48" y="26"/>
                    <a:pt x="46" y="27"/>
                    <a:pt x="44" y="27"/>
                  </a:cubicBezTo>
                  <a:cubicBezTo>
                    <a:pt x="44" y="27"/>
                    <a:pt x="44" y="27"/>
                    <a:pt x="44" y="2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9139333" y="3881897"/>
              <a:ext cx="114724" cy="176500"/>
            </a:xfrm>
            <a:custGeom>
              <a:avLst/>
              <a:gdLst>
                <a:gd name="T0" fmla="*/ 15 w 19"/>
                <a:gd name="T1" fmla="*/ 30 h 30"/>
                <a:gd name="T2" fmla="*/ 0 w 19"/>
                <a:gd name="T3" fmla="*/ 15 h 30"/>
                <a:gd name="T4" fmla="*/ 15 w 19"/>
                <a:gd name="T5" fmla="*/ 0 h 30"/>
                <a:gd name="T6" fmla="*/ 19 w 19"/>
                <a:gd name="T7" fmla="*/ 4 h 30"/>
                <a:gd name="T8" fmla="*/ 15 w 19"/>
                <a:gd name="T9" fmla="*/ 8 h 30"/>
                <a:gd name="T10" fmla="*/ 8 w 19"/>
                <a:gd name="T11" fmla="*/ 15 h 30"/>
                <a:gd name="T12" fmla="*/ 15 w 19"/>
                <a:gd name="T13" fmla="*/ 22 h 30"/>
                <a:gd name="T14" fmla="*/ 19 w 19"/>
                <a:gd name="T15" fmla="*/ 26 h 30"/>
                <a:gd name="T16" fmla="*/ 15 w 19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30">
                  <a:moveTo>
                    <a:pt x="15" y="30"/>
                  </a:move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7" y="0"/>
                    <a:pt x="19" y="2"/>
                    <a:pt x="19" y="4"/>
                  </a:cubicBezTo>
                  <a:cubicBezTo>
                    <a:pt x="19" y="6"/>
                    <a:pt x="17" y="8"/>
                    <a:pt x="15" y="8"/>
                  </a:cubicBezTo>
                  <a:cubicBezTo>
                    <a:pt x="11" y="8"/>
                    <a:pt x="8" y="11"/>
                    <a:pt x="8" y="15"/>
                  </a:cubicBezTo>
                  <a:cubicBezTo>
                    <a:pt x="8" y="19"/>
                    <a:pt x="11" y="22"/>
                    <a:pt x="15" y="22"/>
                  </a:cubicBezTo>
                  <a:cubicBezTo>
                    <a:pt x="17" y="22"/>
                    <a:pt x="19" y="23"/>
                    <a:pt x="19" y="26"/>
                  </a:cubicBezTo>
                  <a:cubicBezTo>
                    <a:pt x="19" y="28"/>
                    <a:pt x="17" y="30"/>
                    <a:pt x="15" y="3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9139333" y="3864247"/>
              <a:ext cx="379475" cy="194150"/>
            </a:xfrm>
            <a:custGeom>
              <a:avLst/>
              <a:gdLst>
                <a:gd name="T0" fmla="*/ 48 w 64"/>
                <a:gd name="T1" fmla="*/ 33 h 33"/>
                <a:gd name="T2" fmla="*/ 15 w 64"/>
                <a:gd name="T3" fmla="*/ 33 h 33"/>
                <a:gd name="T4" fmla="*/ 0 w 64"/>
                <a:gd name="T5" fmla="*/ 18 h 33"/>
                <a:gd name="T6" fmla="*/ 15 w 64"/>
                <a:gd name="T7" fmla="*/ 3 h 33"/>
                <a:gd name="T8" fmla="*/ 24 w 64"/>
                <a:gd name="T9" fmla="*/ 6 h 33"/>
                <a:gd name="T10" fmla="*/ 25 w 64"/>
                <a:gd name="T11" fmla="*/ 12 h 33"/>
                <a:gd name="T12" fmla="*/ 19 w 64"/>
                <a:gd name="T13" fmla="*/ 12 h 33"/>
                <a:gd name="T14" fmla="*/ 15 w 64"/>
                <a:gd name="T15" fmla="*/ 11 h 33"/>
                <a:gd name="T16" fmla="*/ 8 w 64"/>
                <a:gd name="T17" fmla="*/ 18 h 33"/>
                <a:gd name="T18" fmla="*/ 15 w 64"/>
                <a:gd name="T19" fmla="*/ 25 h 33"/>
                <a:gd name="T20" fmla="*/ 48 w 64"/>
                <a:gd name="T21" fmla="*/ 25 h 33"/>
                <a:gd name="T22" fmla="*/ 56 w 64"/>
                <a:gd name="T23" fmla="*/ 16 h 33"/>
                <a:gd name="T24" fmla="*/ 48 w 64"/>
                <a:gd name="T25" fmla="*/ 8 h 33"/>
                <a:gd name="T26" fmla="*/ 42 w 64"/>
                <a:gd name="T27" fmla="*/ 10 h 33"/>
                <a:gd name="T28" fmla="*/ 37 w 64"/>
                <a:gd name="T29" fmla="*/ 9 h 33"/>
                <a:gd name="T30" fmla="*/ 37 w 64"/>
                <a:gd name="T31" fmla="*/ 3 h 33"/>
                <a:gd name="T32" fmla="*/ 48 w 64"/>
                <a:gd name="T33" fmla="*/ 0 h 33"/>
                <a:gd name="T34" fmla="*/ 64 w 64"/>
                <a:gd name="T35" fmla="*/ 16 h 33"/>
                <a:gd name="T36" fmla="*/ 48 w 64"/>
                <a:gd name="T3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33">
                  <a:moveTo>
                    <a:pt x="48" y="33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7" y="33"/>
                    <a:pt x="0" y="26"/>
                    <a:pt x="0" y="18"/>
                  </a:cubicBezTo>
                  <a:cubicBezTo>
                    <a:pt x="0" y="10"/>
                    <a:pt x="7" y="3"/>
                    <a:pt x="15" y="3"/>
                  </a:cubicBezTo>
                  <a:cubicBezTo>
                    <a:pt x="18" y="3"/>
                    <a:pt x="21" y="4"/>
                    <a:pt x="24" y="6"/>
                  </a:cubicBezTo>
                  <a:cubicBezTo>
                    <a:pt x="26" y="7"/>
                    <a:pt x="26" y="10"/>
                    <a:pt x="25" y="12"/>
                  </a:cubicBezTo>
                  <a:cubicBezTo>
                    <a:pt x="23" y="13"/>
                    <a:pt x="21" y="14"/>
                    <a:pt x="19" y="12"/>
                  </a:cubicBezTo>
                  <a:cubicBezTo>
                    <a:pt x="18" y="12"/>
                    <a:pt x="16" y="11"/>
                    <a:pt x="15" y="11"/>
                  </a:cubicBezTo>
                  <a:cubicBezTo>
                    <a:pt x="11" y="11"/>
                    <a:pt x="8" y="14"/>
                    <a:pt x="8" y="18"/>
                  </a:cubicBezTo>
                  <a:cubicBezTo>
                    <a:pt x="8" y="22"/>
                    <a:pt x="11" y="25"/>
                    <a:pt x="15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2" y="25"/>
                    <a:pt x="56" y="21"/>
                    <a:pt x="56" y="16"/>
                  </a:cubicBezTo>
                  <a:cubicBezTo>
                    <a:pt x="56" y="12"/>
                    <a:pt x="52" y="8"/>
                    <a:pt x="48" y="8"/>
                  </a:cubicBezTo>
                  <a:cubicBezTo>
                    <a:pt x="46" y="8"/>
                    <a:pt x="44" y="8"/>
                    <a:pt x="42" y="10"/>
                  </a:cubicBezTo>
                  <a:cubicBezTo>
                    <a:pt x="41" y="11"/>
                    <a:pt x="38" y="11"/>
                    <a:pt x="37" y="9"/>
                  </a:cubicBezTo>
                  <a:cubicBezTo>
                    <a:pt x="35" y="7"/>
                    <a:pt x="36" y="5"/>
                    <a:pt x="37" y="3"/>
                  </a:cubicBezTo>
                  <a:cubicBezTo>
                    <a:pt x="40" y="1"/>
                    <a:pt x="44" y="0"/>
                    <a:pt x="48" y="0"/>
                  </a:cubicBezTo>
                  <a:cubicBezTo>
                    <a:pt x="57" y="0"/>
                    <a:pt x="64" y="7"/>
                    <a:pt x="64" y="16"/>
                  </a:cubicBezTo>
                  <a:cubicBezTo>
                    <a:pt x="64" y="25"/>
                    <a:pt x="57" y="33"/>
                    <a:pt x="48" y="3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9221700" y="3793647"/>
              <a:ext cx="238275" cy="135317"/>
            </a:xfrm>
            <a:custGeom>
              <a:avLst/>
              <a:gdLst>
                <a:gd name="T0" fmla="*/ 4 w 40"/>
                <a:gd name="T1" fmla="*/ 23 h 23"/>
                <a:gd name="T2" fmla="*/ 4 w 40"/>
                <a:gd name="T3" fmla="*/ 23 h 23"/>
                <a:gd name="T4" fmla="*/ 0 w 40"/>
                <a:gd name="T5" fmla="*/ 19 h 23"/>
                <a:gd name="T6" fmla="*/ 20 w 40"/>
                <a:gd name="T7" fmla="*/ 0 h 23"/>
                <a:gd name="T8" fmla="*/ 39 w 40"/>
                <a:gd name="T9" fmla="*/ 15 h 23"/>
                <a:gd name="T10" fmla="*/ 36 w 40"/>
                <a:gd name="T11" fmla="*/ 20 h 23"/>
                <a:gd name="T12" fmla="*/ 32 w 40"/>
                <a:gd name="T13" fmla="*/ 17 h 23"/>
                <a:gd name="T14" fmla="*/ 20 w 40"/>
                <a:gd name="T15" fmla="*/ 8 h 23"/>
                <a:gd name="T16" fmla="*/ 8 w 40"/>
                <a:gd name="T17" fmla="*/ 20 h 23"/>
                <a:gd name="T18" fmla="*/ 4 w 40"/>
                <a:gd name="T19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" h="23"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" y="23"/>
                    <a:pt x="0" y="22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29" y="0"/>
                    <a:pt x="37" y="6"/>
                    <a:pt x="39" y="15"/>
                  </a:cubicBezTo>
                  <a:cubicBezTo>
                    <a:pt x="40" y="17"/>
                    <a:pt x="39" y="19"/>
                    <a:pt x="36" y="20"/>
                  </a:cubicBezTo>
                  <a:cubicBezTo>
                    <a:pt x="34" y="20"/>
                    <a:pt x="32" y="19"/>
                    <a:pt x="32" y="17"/>
                  </a:cubicBezTo>
                  <a:cubicBezTo>
                    <a:pt x="30" y="11"/>
                    <a:pt x="25" y="8"/>
                    <a:pt x="20" y="8"/>
                  </a:cubicBezTo>
                  <a:cubicBezTo>
                    <a:pt x="13" y="8"/>
                    <a:pt x="8" y="13"/>
                    <a:pt x="8" y="20"/>
                  </a:cubicBezTo>
                  <a:cubicBezTo>
                    <a:pt x="8" y="22"/>
                    <a:pt x="6" y="23"/>
                    <a:pt x="4" y="2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5818189" y="1958042"/>
              <a:ext cx="5656828" cy="3021100"/>
            </a:xfrm>
            <a:custGeom>
              <a:avLst/>
              <a:gdLst>
                <a:gd name="T0" fmla="*/ 531 w 957"/>
                <a:gd name="T1" fmla="*/ 375 h 512"/>
                <a:gd name="T2" fmla="*/ 499 w 957"/>
                <a:gd name="T3" fmla="*/ 292 h 512"/>
                <a:gd name="T4" fmla="*/ 477 w 957"/>
                <a:gd name="T5" fmla="*/ 84 h 512"/>
                <a:gd name="T6" fmla="*/ 467 w 957"/>
                <a:gd name="T7" fmla="*/ 53 h 512"/>
                <a:gd name="T8" fmla="*/ 455 w 957"/>
                <a:gd name="T9" fmla="*/ 53 h 512"/>
                <a:gd name="T10" fmla="*/ 450 w 957"/>
                <a:gd name="T11" fmla="*/ 86 h 512"/>
                <a:gd name="T12" fmla="*/ 431 w 957"/>
                <a:gd name="T13" fmla="*/ 296 h 512"/>
                <a:gd name="T14" fmla="*/ 396 w 957"/>
                <a:gd name="T15" fmla="*/ 399 h 512"/>
                <a:gd name="T16" fmla="*/ 4 w 957"/>
                <a:gd name="T17" fmla="*/ 512 h 512"/>
                <a:gd name="T18" fmla="*/ 583 w 957"/>
                <a:gd name="T19" fmla="*/ 512 h 512"/>
                <a:gd name="T20" fmla="*/ 377 w 957"/>
                <a:gd name="T21" fmla="*/ 456 h 512"/>
                <a:gd name="T22" fmla="*/ 392 w 957"/>
                <a:gd name="T23" fmla="*/ 429 h 512"/>
                <a:gd name="T24" fmla="*/ 510 w 957"/>
                <a:gd name="T25" fmla="*/ 429 h 512"/>
                <a:gd name="T26" fmla="*/ 506 w 957"/>
                <a:gd name="T27" fmla="*/ 421 h 512"/>
                <a:gd name="T28" fmla="*/ 523 w 957"/>
                <a:gd name="T29" fmla="*/ 395 h 512"/>
                <a:gd name="T30" fmla="*/ 404 w 957"/>
                <a:gd name="T31" fmla="*/ 395 h 512"/>
                <a:gd name="T32" fmla="*/ 420 w 957"/>
                <a:gd name="T33" fmla="*/ 421 h 512"/>
                <a:gd name="T34" fmla="*/ 432 w 957"/>
                <a:gd name="T35" fmla="*/ 429 h 512"/>
                <a:gd name="T36" fmla="*/ 489 w 957"/>
                <a:gd name="T37" fmla="*/ 403 h 512"/>
                <a:gd name="T38" fmla="*/ 495 w 957"/>
                <a:gd name="T39" fmla="*/ 429 h 512"/>
                <a:gd name="T40" fmla="*/ 532 w 957"/>
                <a:gd name="T41" fmla="*/ 475 h 512"/>
                <a:gd name="T42" fmla="*/ 419 w 957"/>
                <a:gd name="T43" fmla="*/ 370 h 512"/>
                <a:gd name="T44" fmla="*/ 424 w 957"/>
                <a:gd name="T45" fmla="*/ 350 h 512"/>
                <a:gd name="T46" fmla="*/ 430 w 957"/>
                <a:gd name="T47" fmla="*/ 330 h 512"/>
                <a:gd name="T48" fmla="*/ 446 w 957"/>
                <a:gd name="T49" fmla="*/ 370 h 512"/>
                <a:gd name="T50" fmla="*/ 489 w 957"/>
                <a:gd name="T51" fmla="*/ 370 h 512"/>
                <a:gd name="T52" fmla="*/ 502 w 957"/>
                <a:gd name="T53" fmla="*/ 350 h 512"/>
                <a:gd name="T54" fmla="*/ 493 w 957"/>
                <a:gd name="T55" fmla="*/ 318 h 512"/>
                <a:gd name="T56" fmla="*/ 435 w 957"/>
                <a:gd name="T57" fmla="*/ 288 h 512"/>
                <a:gd name="T58" fmla="*/ 490 w 957"/>
                <a:gd name="T59" fmla="*/ 288 h 512"/>
                <a:gd name="T60" fmla="*/ 484 w 957"/>
                <a:gd name="T61" fmla="*/ 276 h 512"/>
                <a:gd name="T62" fmla="*/ 453 w 957"/>
                <a:gd name="T63" fmla="*/ 208 h 512"/>
                <a:gd name="T64" fmla="*/ 448 w 957"/>
                <a:gd name="T65" fmla="*/ 216 h 512"/>
                <a:gd name="T66" fmla="*/ 453 w 957"/>
                <a:gd name="T67" fmla="*/ 233 h 512"/>
                <a:gd name="T68" fmla="*/ 452 w 957"/>
                <a:gd name="T69" fmla="*/ 250 h 512"/>
                <a:gd name="T70" fmla="*/ 473 w 957"/>
                <a:gd name="T71" fmla="*/ 200 h 512"/>
                <a:gd name="T72" fmla="*/ 475 w 957"/>
                <a:gd name="T73" fmla="*/ 250 h 512"/>
                <a:gd name="T74" fmla="*/ 475 w 957"/>
                <a:gd name="T75" fmla="*/ 242 h 512"/>
                <a:gd name="T76" fmla="*/ 474 w 957"/>
                <a:gd name="T77" fmla="*/ 225 h 512"/>
                <a:gd name="T78" fmla="*/ 473 w 957"/>
                <a:gd name="T79" fmla="*/ 192 h 512"/>
                <a:gd name="T80" fmla="*/ 469 w 957"/>
                <a:gd name="T81" fmla="*/ 80 h 512"/>
                <a:gd name="T82" fmla="*/ 469 w 957"/>
                <a:gd name="T83" fmla="*/ 72 h 512"/>
                <a:gd name="T84" fmla="*/ 457 w 957"/>
                <a:gd name="T85" fmla="*/ 99 h 512"/>
                <a:gd name="T86" fmla="*/ 454 w 957"/>
                <a:gd name="T87" fmla="*/ 183 h 512"/>
                <a:gd name="T88" fmla="*/ 444 w 957"/>
                <a:gd name="T89" fmla="*/ 266 h 512"/>
                <a:gd name="T90" fmla="*/ 466 w 957"/>
                <a:gd name="T91" fmla="*/ 212 h 512"/>
                <a:gd name="T92" fmla="*/ 467 w 957"/>
                <a:gd name="T93" fmla="*/ 230 h 512"/>
                <a:gd name="T94" fmla="*/ 467 w 957"/>
                <a:gd name="T95" fmla="*/ 61 h 512"/>
                <a:gd name="T96" fmla="*/ 491 w 957"/>
                <a:gd name="T97" fmla="*/ 310 h 512"/>
                <a:gd name="T98" fmla="*/ 523 w 957"/>
                <a:gd name="T99" fmla="*/ 383 h 512"/>
                <a:gd name="T100" fmla="*/ 391 w 957"/>
                <a:gd name="T101" fmla="*/ 483 h 512"/>
                <a:gd name="T102" fmla="*/ 409 w 957"/>
                <a:gd name="T103" fmla="*/ 464 h 512"/>
                <a:gd name="T104" fmla="*/ 537 w 957"/>
                <a:gd name="T105" fmla="*/ 504 h 512"/>
                <a:gd name="T106" fmla="*/ 577 w 957"/>
                <a:gd name="T107" fmla="*/ 504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57" h="512">
                  <a:moveTo>
                    <a:pt x="953" y="504"/>
                  </a:moveTo>
                  <a:cubicBezTo>
                    <a:pt x="586" y="504"/>
                    <a:pt x="586" y="504"/>
                    <a:pt x="586" y="504"/>
                  </a:cubicBezTo>
                  <a:cubicBezTo>
                    <a:pt x="528" y="402"/>
                    <a:pt x="528" y="402"/>
                    <a:pt x="528" y="402"/>
                  </a:cubicBezTo>
                  <a:cubicBezTo>
                    <a:pt x="530" y="402"/>
                    <a:pt x="531" y="400"/>
                    <a:pt x="531" y="399"/>
                  </a:cubicBezTo>
                  <a:cubicBezTo>
                    <a:pt x="531" y="375"/>
                    <a:pt x="531" y="375"/>
                    <a:pt x="531" y="375"/>
                  </a:cubicBezTo>
                  <a:cubicBezTo>
                    <a:pt x="531" y="373"/>
                    <a:pt x="529" y="371"/>
                    <a:pt x="527" y="371"/>
                  </a:cubicBezTo>
                  <a:cubicBezTo>
                    <a:pt x="517" y="371"/>
                    <a:pt x="517" y="371"/>
                    <a:pt x="517" y="371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5" y="296"/>
                    <a:pt x="495" y="296"/>
                    <a:pt x="495" y="296"/>
                  </a:cubicBezTo>
                  <a:cubicBezTo>
                    <a:pt x="498" y="296"/>
                    <a:pt x="499" y="294"/>
                    <a:pt x="499" y="292"/>
                  </a:cubicBezTo>
                  <a:cubicBezTo>
                    <a:pt x="499" y="280"/>
                    <a:pt x="499" y="280"/>
                    <a:pt x="499" y="280"/>
                  </a:cubicBezTo>
                  <a:cubicBezTo>
                    <a:pt x="499" y="278"/>
                    <a:pt x="498" y="276"/>
                    <a:pt x="495" y="276"/>
                  </a:cubicBezTo>
                  <a:cubicBezTo>
                    <a:pt x="492" y="276"/>
                    <a:pt x="492" y="276"/>
                    <a:pt x="492" y="276"/>
                  </a:cubicBezTo>
                  <a:cubicBezTo>
                    <a:pt x="477" y="86"/>
                    <a:pt x="477" y="86"/>
                    <a:pt x="477" y="86"/>
                  </a:cubicBezTo>
                  <a:cubicBezTo>
                    <a:pt x="477" y="85"/>
                    <a:pt x="477" y="85"/>
                    <a:pt x="477" y="84"/>
                  </a:cubicBezTo>
                  <a:cubicBezTo>
                    <a:pt x="477" y="68"/>
                    <a:pt x="477" y="68"/>
                    <a:pt x="477" y="68"/>
                  </a:cubicBezTo>
                  <a:cubicBezTo>
                    <a:pt x="477" y="67"/>
                    <a:pt x="477" y="66"/>
                    <a:pt x="475" y="65"/>
                  </a:cubicBezTo>
                  <a:cubicBezTo>
                    <a:pt x="475" y="57"/>
                    <a:pt x="475" y="57"/>
                    <a:pt x="475" y="57"/>
                  </a:cubicBezTo>
                  <a:cubicBezTo>
                    <a:pt x="475" y="55"/>
                    <a:pt x="474" y="53"/>
                    <a:pt x="471" y="53"/>
                  </a:cubicBezTo>
                  <a:cubicBezTo>
                    <a:pt x="467" y="53"/>
                    <a:pt x="467" y="53"/>
                    <a:pt x="467" y="53"/>
                  </a:cubicBezTo>
                  <a:cubicBezTo>
                    <a:pt x="467" y="4"/>
                    <a:pt x="467" y="4"/>
                    <a:pt x="467" y="4"/>
                  </a:cubicBezTo>
                  <a:cubicBezTo>
                    <a:pt x="467" y="2"/>
                    <a:pt x="465" y="0"/>
                    <a:pt x="463" y="0"/>
                  </a:cubicBezTo>
                  <a:cubicBezTo>
                    <a:pt x="461" y="0"/>
                    <a:pt x="459" y="2"/>
                    <a:pt x="459" y="4"/>
                  </a:cubicBezTo>
                  <a:cubicBezTo>
                    <a:pt x="459" y="53"/>
                    <a:pt x="459" y="53"/>
                    <a:pt x="459" y="53"/>
                  </a:cubicBezTo>
                  <a:cubicBezTo>
                    <a:pt x="455" y="53"/>
                    <a:pt x="455" y="53"/>
                    <a:pt x="455" y="53"/>
                  </a:cubicBezTo>
                  <a:cubicBezTo>
                    <a:pt x="453" y="53"/>
                    <a:pt x="451" y="55"/>
                    <a:pt x="451" y="57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0" y="66"/>
                    <a:pt x="449" y="67"/>
                    <a:pt x="449" y="68"/>
                  </a:cubicBezTo>
                  <a:cubicBezTo>
                    <a:pt x="449" y="84"/>
                    <a:pt x="449" y="84"/>
                    <a:pt x="449" y="84"/>
                  </a:cubicBezTo>
                  <a:cubicBezTo>
                    <a:pt x="449" y="85"/>
                    <a:pt x="450" y="86"/>
                    <a:pt x="450" y="86"/>
                  </a:cubicBezTo>
                  <a:cubicBezTo>
                    <a:pt x="435" y="276"/>
                    <a:pt x="435" y="276"/>
                    <a:pt x="435" y="276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29" y="276"/>
                    <a:pt x="427" y="278"/>
                    <a:pt x="427" y="280"/>
                  </a:cubicBezTo>
                  <a:cubicBezTo>
                    <a:pt x="427" y="292"/>
                    <a:pt x="427" y="292"/>
                    <a:pt x="427" y="292"/>
                  </a:cubicBezTo>
                  <a:cubicBezTo>
                    <a:pt x="427" y="294"/>
                    <a:pt x="429" y="296"/>
                    <a:pt x="431" y="296"/>
                  </a:cubicBezTo>
                  <a:cubicBezTo>
                    <a:pt x="432" y="296"/>
                    <a:pt x="432" y="296"/>
                    <a:pt x="432" y="296"/>
                  </a:cubicBezTo>
                  <a:cubicBezTo>
                    <a:pt x="410" y="371"/>
                    <a:pt x="410" y="371"/>
                    <a:pt x="410" y="371"/>
                  </a:cubicBezTo>
                  <a:cubicBezTo>
                    <a:pt x="400" y="371"/>
                    <a:pt x="400" y="371"/>
                    <a:pt x="400" y="371"/>
                  </a:cubicBezTo>
                  <a:cubicBezTo>
                    <a:pt x="398" y="371"/>
                    <a:pt x="396" y="373"/>
                    <a:pt x="396" y="375"/>
                  </a:cubicBezTo>
                  <a:cubicBezTo>
                    <a:pt x="396" y="399"/>
                    <a:pt x="396" y="399"/>
                    <a:pt x="396" y="399"/>
                  </a:cubicBezTo>
                  <a:cubicBezTo>
                    <a:pt x="396" y="400"/>
                    <a:pt x="397" y="402"/>
                    <a:pt x="398" y="402"/>
                  </a:cubicBezTo>
                  <a:cubicBezTo>
                    <a:pt x="341" y="504"/>
                    <a:pt x="341" y="504"/>
                    <a:pt x="341" y="504"/>
                  </a:cubicBezTo>
                  <a:cubicBezTo>
                    <a:pt x="4" y="504"/>
                    <a:pt x="4" y="504"/>
                    <a:pt x="4" y="504"/>
                  </a:cubicBezTo>
                  <a:cubicBezTo>
                    <a:pt x="2" y="504"/>
                    <a:pt x="0" y="506"/>
                    <a:pt x="0" y="508"/>
                  </a:cubicBezTo>
                  <a:cubicBezTo>
                    <a:pt x="0" y="510"/>
                    <a:pt x="2" y="512"/>
                    <a:pt x="4" y="512"/>
                  </a:cubicBezTo>
                  <a:cubicBezTo>
                    <a:pt x="343" y="512"/>
                    <a:pt x="343" y="512"/>
                    <a:pt x="343" y="512"/>
                  </a:cubicBezTo>
                  <a:cubicBezTo>
                    <a:pt x="383" y="512"/>
                    <a:pt x="383" y="512"/>
                    <a:pt x="38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43" y="512"/>
                    <a:pt x="543" y="512"/>
                    <a:pt x="54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583" y="512"/>
                    <a:pt x="583" y="512"/>
                    <a:pt x="583" y="512"/>
                  </a:cubicBezTo>
                  <a:cubicBezTo>
                    <a:pt x="953" y="512"/>
                    <a:pt x="953" y="512"/>
                    <a:pt x="953" y="512"/>
                  </a:cubicBezTo>
                  <a:cubicBezTo>
                    <a:pt x="956" y="512"/>
                    <a:pt x="957" y="510"/>
                    <a:pt x="957" y="508"/>
                  </a:cubicBezTo>
                  <a:cubicBezTo>
                    <a:pt x="957" y="506"/>
                    <a:pt x="956" y="504"/>
                    <a:pt x="953" y="504"/>
                  </a:cubicBezTo>
                  <a:close/>
                  <a:moveTo>
                    <a:pt x="377" y="456"/>
                  </a:moveTo>
                  <a:cubicBezTo>
                    <a:pt x="404" y="456"/>
                    <a:pt x="404" y="456"/>
                    <a:pt x="404" y="456"/>
                  </a:cubicBezTo>
                  <a:cubicBezTo>
                    <a:pt x="395" y="475"/>
                    <a:pt x="395" y="475"/>
                    <a:pt x="395" y="475"/>
                  </a:cubicBezTo>
                  <a:cubicBezTo>
                    <a:pt x="367" y="475"/>
                    <a:pt x="367" y="475"/>
                    <a:pt x="367" y="475"/>
                  </a:cubicBezTo>
                  <a:lnTo>
                    <a:pt x="377" y="456"/>
                  </a:lnTo>
                  <a:close/>
                  <a:moveTo>
                    <a:pt x="392" y="429"/>
                  </a:moveTo>
                  <a:cubicBezTo>
                    <a:pt x="417" y="429"/>
                    <a:pt x="417" y="429"/>
                    <a:pt x="417" y="429"/>
                  </a:cubicBezTo>
                  <a:cubicBezTo>
                    <a:pt x="408" y="448"/>
                    <a:pt x="408" y="448"/>
                    <a:pt x="408" y="448"/>
                  </a:cubicBezTo>
                  <a:cubicBezTo>
                    <a:pt x="382" y="448"/>
                    <a:pt x="382" y="448"/>
                    <a:pt x="382" y="448"/>
                  </a:cubicBezTo>
                  <a:lnTo>
                    <a:pt x="392" y="429"/>
                  </a:lnTo>
                  <a:close/>
                  <a:moveTo>
                    <a:pt x="510" y="429"/>
                  </a:moveTo>
                  <a:cubicBezTo>
                    <a:pt x="534" y="429"/>
                    <a:pt x="534" y="429"/>
                    <a:pt x="534" y="429"/>
                  </a:cubicBezTo>
                  <a:cubicBezTo>
                    <a:pt x="545" y="448"/>
                    <a:pt x="545" y="448"/>
                    <a:pt x="545" y="448"/>
                  </a:cubicBezTo>
                  <a:cubicBezTo>
                    <a:pt x="519" y="448"/>
                    <a:pt x="519" y="448"/>
                    <a:pt x="519" y="448"/>
                  </a:cubicBezTo>
                  <a:lnTo>
                    <a:pt x="510" y="429"/>
                  </a:lnTo>
                  <a:close/>
                  <a:moveTo>
                    <a:pt x="506" y="421"/>
                  </a:moveTo>
                  <a:cubicBezTo>
                    <a:pt x="498" y="403"/>
                    <a:pt x="498" y="403"/>
                    <a:pt x="498" y="403"/>
                  </a:cubicBezTo>
                  <a:cubicBezTo>
                    <a:pt x="519" y="403"/>
                    <a:pt x="519" y="403"/>
                    <a:pt x="519" y="403"/>
                  </a:cubicBezTo>
                  <a:cubicBezTo>
                    <a:pt x="530" y="421"/>
                    <a:pt x="530" y="421"/>
                    <a:pt x="530" y="421"/>
                  </a:cubicBezTo>
                  <a:lnTo>
                    <a:pt x="506" y="421"/>
                  </a:lnTo>
                  <a:close/>
                  <a:moveTo>
                    <a:pt x="523" y="395"/>
                  </a:moveTo>
                  <a:cubicBezTo>
                    <a:pt x="522" y="395"/>
                    <a:pt x="522" y="395"/>
                    <a:pt x="52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35" y="395"/>
                    <a:pt x="435" y="395"/>
                    <a:pt x="435" y="395"/>
                  </a:cubicBezTo>
                  <a:cubicBezTo>
                    <a:pt x="405" y="395"/>
                    <a:pt x="405" y="395"/>
                    <a:pt x="405" y="395"/>
                  </a:cubicBezTo>
                  <a:cubicBezTo>
                    <a:pt x="404" y="395"/>
                    <a:pt x="404" y="395"/>
                    <a:pt x="404" y="395"/>
                  </a:cubicBezTo>
                  <a:cubicBezTo>
                    <a:pt x="404" y="391"/>
                    <a:pt x="404" y="391"/>
                    <a:pt x="404" y="391"/>
                  </a:cubicBezTo>
                  <a:cubicBezTo>
                    <a:pt x="523" y="391"/>
                    <a:pt x="523" y="391"/>
                    <a:pt x="523" y="391"/>
                  </a:cubicBezTo>
                  <a:lnTo>
                    <a:pt x="523" y="395"/>
                  </a:lnTo>
                  <a:close/>
                  <a:moveTo>
                    <a:pt x="429" y="403"/>
                  </a:moveTo>
                  <a:cubicBezTo>
                    <a:pt x="420" y="421"/>
                    <a:pt x="420" y="421"/>
                    <a:pt x="420" y="421"/>
                  </a:cubicBezTo>
                  <a:cubicBezTo>
                    <a:pt x="397" y="421"/>
                    <a:pt x="397" y="421"/>
                    <a:pt x="397" y="421"/>
                  </a:cubicBezTo>
                  <a:cubicBezTo>
                    <a:pt x="407" y="403"/>
                    <a:pt x="407" y="403"/>
                    <a:pt x="407" y="403"/>
                  </a:cubicBezTo>
                  <a:lnTo>
                    <a:pt x="429" y="403"/>
                  </a:lnTo>
                  <a:close/>
                  <a:moveTo>
                    <a:pt x="425" y="429"/>
                  </a:moveTo>
                  <a:cubicBezTo>
                    <a:pt x="432" y="429"/>
                    <a:pt x="432" y="429"/>
                    <a:pt x="432" y="429"/>
                  </a:cubicBezTo>
                  <a:cubicBezTo>
                    <a:pt x="429" y="431"/>
                    <a:pt x="425" y="433"/>
                    <a:pt x="422" y="436"/>
                  </a:cubicBezTo>
                  <a:lnTo>
                    <a:pt x="425" y="429"/>
                  </a:lnTo>
                  <a:close/>
                  <a:moveTo>
                    <a:pt x="429" y="421"/>
                  </a:moveTo>
                  <a:cubicBezTo>
                    <a:pt x="438" y="403"/>
                    <a:pt x="438" y="403"/>
                    <a:pt x="438" y="403"/>
                  </a:cubicBezTo>
                  <a:cubicBezTo>
                    <a:pt x="489" y="403"/>
                    <a:pt x="489" y="403"/>
                    <a:pt x="489" y="403"/>
                  </a:cubicBezTo>
                  <a:cubicBezTo>
                    <a:pt x="498" y="421"/>
                    <a:pt x="498" y="421"/>
                    <a:pt x="498" y="421"/>
                  </a:cubicBezTo>
                  <a:lnTo>
                    <a:pt x="429" y="421"/>
                  </a:lnTo>
                  <a:close/>
                  <a:moveTo>
                    <a:pt x="501" y="429"/>
                  </a:moveTo>
                  <a:cubicBezTo>
                    <a:pt x="504" y="435"/>
                    <a:pt x="504" y="435"/>
                    <a:pt x="504" y="435"/>
                  </a:cubicBezTo>
                  <a:cubicBezTo>
                    <a:pt x="502" y="433"/>
                    <a:pt x="499" y="431"/>
                    <a:pt x="495" y="429"/>
                  </a:cubicBezTo>
                  <a:lnTo>
                    <a:pt x="501" y="429"/>
                  </a:lnTo>
                  <a:close/>
                  <a:moveTo>
                    <a:pt x="523" y="456"/>
                  </a:moveTo>
                  <a:cubicBezTo>
                    <a:pt x="549" y="456"/>
                    <a:pt x="549" y="456"/>
                    <a:pt x="549" y="456"/>
                  </a:cubicBezTo>
                  <a:cubicBezTo>
                    <a:pt x="560" y="475"/>
                    <a:pt x="560" y="475"/>
                    <a:pt x="560" y="475"/>
                  </a:cubicBezTo>
                  <a:cubicBezTo>
                    <a:pt x="532" y="475"/>
                    <a:pt x="532" y="475"/>
                    <a:pt x="532" y="475"/>
                  </a:cubicBezTo>
                  <a:lnTo>
                    <a:pt x="523" y="456"/>
                  </a:lnTo>
                  <a:close/>
                  <a:moveTo>
                    <a:pt x="422" y="358"/>
                  </a:moveTo>
                  <a:cubicBezTo>
                    <a:pt x="440" y="358"/>
                    <a:pt x="440" y="358"/>
                    <a:pt x="440" y="358"/>
                  </a:cubicBezTo>
                  <a:cubicBezTo>
                    <a:pt x="438" y="370"/>
                    <a:pt x="438" y="370"/>
                    <a:pt x="438" y="370"/>
                  </a:cubicBezTo>
                  <a:cubicBezTo>
                    <a:pt x="419" y="370"/>
                    <a:pt x="419" y="370"/>
                    <a:pt x="419" y="370"/>
                  </a:cubicBezTo>
                  <a:lnTo>
                    <a:pt x="422" y="358"/>
                  </a:lnTo>
                  <a:close/>
                  <a:moveTo>
                    <a:pt x="428" y="338"/>
                  </a:moveTo>
                  <a:cubicBezTo>
                    <a:pt x="443" y="338"/>
                    <a:pt x="443" y="338"/>
                    <a:pt x="443" y="338"/>
                  </a:cubicBezTo>
                  <a:cubicBezTo>
                    <a:pt x="441" y="350"/>
                    <a:pt x="441" y="350"/>
                    <a:pt x="441" y="350"/>
                  </a:cubicBezTo>
                  <a:cubicBezTo>
                    <a:pt x="424" y="350"/>
                    <a:pt x="424" y="350"/>
                    <a:pt x="424" y="350"/>
                  </a:cubicBezTo>
                  <a:lnTo>
                    <a:pt x="428" y="338"/>
                  </a:lnTo>
                  <a:close/>
                  <a:moveTo>
                    <a:pt x="434" y="318"/>
                  </a:moveTo>
                  <a:cubicBezTo>
                    <a:pt x="446" y="318"/>
                    <a:pt x="446" y="318"/>
                    <a:pt x="446" y="318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30" y="330"/>
                    <a:pt x="430" y="330"/>
                    <a:pt x="430" y="330"/>
                  </a:cubicBezTo>
                  <a:lnTo>
                    <a:pt x="434" y="318"/>
                  </a:lnTo>
                  <a:close/>
                  <a:moveTo>
                    <a:pt x="454" y="318"/>
                  </a:moveTo>
                  <a:cubicBezTo>
                    <a:pt x="473" y="318"/>
                    <a:pt x="473" y="318"/>
                    <a:pt x="473" y="318"/>
                  </a:cubicBezTo>
                  <a:cubicBezTo>
                    <a:pt x="481" y="370"/>
                    <a:pt x="481" y="370"/>
                    <a:pt x="481" y="370"/>
                  </a:cubicBezTo>
                  <a:cubicBezTo>
                    <a:pt x="446" y="370"/>
                    <a:pt x="446" y="370"/>
                    <a:pt x="446" y="370"/>
                  </a:cubicBezTo>
                  <a:lnTo>
                    <a:pt x="454" y="318"/>
                  </a:lnTo>
                  <a:close/>
                  <a:moveTo>
                    <a:pt x="487" y="358"/>
                  </a:moveTo>
                  <a:cubicBezTo>
                    <a:pt x="505" y="358"/>
                    <a:pt x="505" y="358"/>
                    <a:pt x="505" y="358"/>
                  </a:cubicBezTo>
                  <a:cubicBezTo>
                    <a:pt x="508" y="370"/>
                    <a:pt x="508" y="370"/>
                    <a:pt x="508" y="370"/>
                  </a:cubicBezTo>
                  <a:cubicBezTo>
                    <a:pt x="489" y="370"/>
                    <a:pt x="489" y="370"/>
                    <a:pt x="489" y="370"/>
                  </a:cubicBezTo>
                  <a:lnTo>
                    <a:pt x="487" y="358"/>
                  </a:lnTo>
                  <a:close/>
                  <a:moveTo>
                    <a:pt x="486" y="350"/>
                  </a:moveTo>
                  <a:cubicBezTo>
                    <a:pt x="484" y="338"/>
                    <a:pt x="484" y="338"/>
                    <a:pt x="484" y="338"/>
                  </a:cubicBezTo>
                  <a:cubicBezTo>
                    <a:pt x="499" y="338"/>
                    <a:pt x="499" y="338"/>
                    <a:pt x="499" y="338"/>
                  </a:cubicBezTo>
                  <a:cubicBezTo>
                    <a:pt x="502" y="350"/>
                    <a:pt x="502" y="350"/>
                    <a:pt x="502" y="350"/>
                  </a:cubicBezTo>
                  <a:lnTo>
                    <a:pt x="486" y="350"/>
                  </a:lnTo>
                  <a:close/>
                  <a:moveTo>
                    <a:pt x="497" y="330"/>
                  </a:moveTo>
                  <a:cubicBezTo>
                    <a:pt x="483" y="330"/>
                    <a:pt x="483" y="330"/>
                    <a:pt x="483" y="330"/>
                  </a:cubicBezTo>
                  <a:cubicBezTo>
                    <a:pt x="481" y="318"/>
                    <a:pt x="481" y="318"/>
                    <a:pt x="481" y="318"/>
                  </a:cubicBezTo>
                  <a:cubicBezTo>
                    <a:pt x="493" y="318"/>
                    <a:pt x="493" y="318"/>
                    <a:pt x="493" y="318"/>
                  </a:cubicBezTo>
                  <a:lnTo>
                    <a:pt x="497" y="330"/>
                  </a:lnTo>
                  <a:close/>
                  <a:moveTo>
                    <a:pt x="490" y="288"/>
                  </a:moveTo>
                  <a:cubicBezTo>
                    <a:pt x="437" y="288"/>
                    <a:pt x="437" y="288"/>
                    <a:pt x="437" y="288"/>
                  </a:cubicBezTo>
                  <a:cubicBezTo>
                    <a:pt x="437" y="288"/>
                    <a:pt x="437" y="288"/>
                    <a:pt x="437" y="288"/>
                  </a:cubicBezTo>
                  <a:cubicBezTo>
                    <a:pt x="435" y="288"/>
                    <a:pt x="435" y="288"/>
                    <a:pt x="435" y="288"/>
                  </a:cubicBezTo>
                  <a:cubicBezTo>
                    <a:pt x="435" y="284"/>
                    <a:pt x="435" y="284"/>
                    <a:pt x="435" y="284"/>
                  </a:cubicBezTo>
                  <a:cubicBezTo>
                    <a:pt x="491" y="284"/>
                    <a:pt x="491" y="284"/>
                    <a:pt x="491" y="284"/>
                  </a:cubicBezTo>
                  <a:cubicBezTo>
                    <a:pt x="491" y="288"/>
                    <a:pt x="491" y="288"/>
                    <a:pt x="491" y="288"/>
                  </a:cubicBezTo>
                  <a:cubicBezTo>
                    <a:pt x="490" y="288"/>
                    <a:pt x="490" y="288"/>
                    <a:pt x="490" y="288"/>
                  </a:cubicBezTo>
                  <a:cubicBezTo>
                    <a:pt x="490" y="288"/>
                    <a:pt x="490" y="288"/>
                    <a:pt x="490" y="288"/>
                  </a:cubicBezTo>
                  <a:close/>
                  <a:moveTo>
                    <a:pt x="484" y="276"/>
                  </a:moveTo>
                  <a:cubicBezTo>
                    <a:pt x="476" y="276"/>
                    <a:pt x="476" y="276"/>
                    <a:pt x="476" y="276"/>
                  </a:cubicBezTo>
                  <a:cubicBezTo>
                    <a:pt x="476" y="266"/>
                    <a:pt x="476" y="266"/>
                    <a:pt x="476" y="266"/>
                  </a:cubicBezTo>
                  <a:cubicBezTo>
                    <a:pt x="483" y="266"/>
                    <a:pt x="483" y="266"/>
                    <a:pt x="483" y="266"/>
                  </a:cubicBezTo>
                  <a:lnTo>
                    <a:pt x="484" y="276"/>
                  </a:lnTo>
                  <a:close/>
                  <a:moveTo>
                    <a:pt x="453" y="208"/>
                  </a:moveTo>
                  <a:cubicBezTo>
                    <a:pt x="449" y="208"/>
                    <a:pt x="449" y="208"/>
                    <a:pt x="449" y="208"/>
                  </a:cubicBezTo>
                  <a:cubicBezTo>
                    <a:pt x="449" y="200"/>
                    <a:pt x="449" y="200"/>
                    <a:pt x="449" y="200"/>
                  </a:cubicBezTo>
                  <a:cubicBezTo>
                    <a:pt x="454" y="200"/>
                    <a:pt x="454" y="200"/>
                    <a:pt x="454" y="200"/>
                  </a:cubicBezTo>
                  <a:lnTo>
                    <a:pt x="453" y="208"/>
                  </a:lnTo>
                  <a:close/>
                  <a:moveTo>
                    <a:pt x="448" y="216"/>
                  </a:moveTo>
                  <a:cubicBezTo>
                    <a:pt x="453" y="216"/>
                    <a:pt x="453" y="216"/>
                    <a:pt x="453" y="216"/>
                  </a:cubicBezTo>
                  <a:cubicBezTo>
                    <a:pt x="453" y="225"/>
                    <a:pt x="453" y="225"/>
                    <a:pt x="453" y="225"/>
                  </a:cubicBezTo>
                  <a:cubicBezTo>
                    <a:pt x="447" y="225"/>
                    <a:pt x="447" y="225"/>
                    <a:pt x="447" y="225"/>
                  </a:cubicBezTo>
                  <a:lnTo>
                    <a:pt x="448" y="216"/>
                  </a:lnTo>
                  <a:close/>
                  <a:moveTo>
                    <a:pt x="453" y="233"/>
                  </a:moveTo>
                  <a:cubicBezTo>
                    <a:pt x="452" y="242"/>
                    <a:pt x="452" y="242"/>
                    <a:pt x="452" y="242"/>
                  </a:cubicBezTo>
                  <a:cubicBezTo>
                    <a:pt x="446" y="242"/>
                    <a:pt x="446" y="242"/>
                    <a:pt x="446" y="242"/>
                  </a:cubicBezTo>
                  <a:cubicBezTo>
                    <a:pt x="447" y="233"/>
                    <a:pt x="447" y="233"/>
                    <a:pt x="447" y="233"/>
                  </a:cubicBezTo>
                  <a:lnTo>
                    <a:pt x="453" y="233"/>
                  </a:lnTo>
                  <a:close/>
                  <a:moveTo>
                    <a:pt x="452" y="250"/>
                  </a:moveTo>
                  <a:cubicBezTo>
                    <a:pt x="452" y="258"/>
                    <a:pt x="452" y="258"/>
                    <a:pt x="452" y="258"/>
                  </a:cubicBezTo>
                  <a:cubicBezTo>
                    <a:pt x="445" y="258"/>
                    <a:pt x="445" y="258"/>
                    <a:pt x="445" y="258"/>
                  </a:cubicBezTo>
                  <a:cubicBezTo>
                    <a:pt x="445" y="250"/>
                    <a:pt x="445" y="250"/>
                    <a:pt x="445" y="250"/>
                  </a:cubicBezTo>
                  <a:lnTo>
                    <a:pt x="452" y="250"/>
                  </a:lnTo>
                  <a:close/>
                  <a:moveTo>
                    <a:pt x="473" y="200"/>
                  </a:moveTo>
                  <a:cubicBezTo>
                    <a:pt x="478" y="200"/>
                    <a:pt x="478" y="200"/>
                    <a:pt x="478" y="200"/>
                  </a:cubicBezTo>
                  <a:cubicBezTo>
                    <a:pt x="479" y="208"/>
                    <a:pt x="479" y="208"/>
                    <a:pt x="479" y="208"/>
                  </a:cubicBezTo>
                  <a:cubicBezTo>
                    <a:pt x="474" y="208"/>
                    <a:pt x="474" y="208"/>
                    <a:pt x="474" y="208"/>
                  </a:cubicBezTo>
                  <a:lnTo>
                    <a:pt x="473" y="200"/>
                  </a:lnTo>
                  <a:close/>
                  <a:moveTo>
                    <a:pt x="475" y="250"/>
                  </a:moveTo>
                  <a:cubicBezTo>
                    <a:pt x="482" y="250"/>
                    <a:pt x="482" y="250"/>
                    <a:pt x="482" y="250"/>
                  </a:cubicBezTo>
                  <a:cubicBezTo>
                    <a:pt x="483" y="258"/>
                    <a:pt x="483" y="258"/>
                    <a:pt x="483" y="258"/>
                  </a:cubicBezTo>
                  <a:cubicBezTo>
                    <a:pt x="476" y="258"/>
                    <a:pt x="476" y="258"/>
                    <a:pt x="476" y="258"/>
                  </a:cubicBezTo>
                  <a:lnTo>
                    <a:pt x="475" y="250"/>
                  </a:lnTo>
                  <a:close/>
                  <a:moveTo>
                    <a:pt x="475" y="242"/>
                  </a:moveTo>
                  <a:cubicBezTo>
                    <a:pt x="475" y="233"/>
                    <a:pt x="475" y="233"/>
                    <a:pt x="475" y="233"/>
                  </a:cubicBezTo>
                  <a:cubicBezTo>
                    <a:pt x="481" y="233"/>
                    <a:pt x="481" y="233"/>
                    <a:pt x="481" y="233"/>
                  </a:cubicBezTo>
                  <a:cubicBezTo>
                    <a:pt x="481" y="242"/>
                    <a:pt x="481" y="242"/>
                    <a:pt x="481" y="242"/>
                  </a:cubicBezTo>
                  <a:lnTo>
                    <a:pt x="475" y="242"/>
                  </a:lnTo>
                  <a:close/>
                  <a:moveTo>
                    <a:pt x="474" y="225"/>
                  </a:moveTo>
                  <a:cubicBezTo>
                    <a:pt x="474" y="216"/>
                    <a:pt x="474" y="216"/>
                    <a:pt x="474" y="216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0" y="225"/>
                    <a:pt x="480" y="225"/>
                    <a:pt x="480" y="225"/>
                  </a:cubicBezTo>
                  <a:lnTo>
                    <a:pt x="474" y="225"/>
                  </a:lnTo>
                  <a:close/>
                  <a:moveTo>
                    <a:pt x="473" y="192"/>
                  </a:moveTo>
                  <a:cubicBezTo>
                    <a:pt x="473" y="183"/>
                    <a:pt x="473" y="183"/>
                    <a:pt x="473" y="183"/>
                  </a:cubicBezTo>
                  <a:cubicBezTo>
                    <a:pt x="477" y="183"/>
                    <a:pt x="477" y="183"/>
                    <a:pt x="477" y="183"/>
                  </a:cubicBezTo>
                  <a:cubicBezTo>
                    <a:pt x="477" y="192"/>
                    <a:pt x="477" y="192"/>
                    <a:pt x="477" y="192"/>
                  </a:cubicBezTo>
                  <a:lnTo>
                    <a:pt x="473" y="192"/>
                  </a:lnTo>
                  <a:close/>
                  <a:moveTo>
                    <a:pt x="473" y="175"/>
                  </a:moveTo>
                  <a:cubicBezTo>
                    <a:pt x="470" y="99"/>
                    <a:pt x="470" y="99"/>
                    <a:pt x="470" y="99"/>
                  </a:cubicBezTo>
                  <a:cubicBezTo>
                    <a:pt x="476" y="175"/>
                    <a:pt x="476" y="175"/>
                    <a:pt x="476" y="175"/>
                  </a:cubicBezTo>
                  <a:lnTo>
                    <a:pt x="473" y="175"/>
                  </a:lnTo>
                  <a:close/>
                  <a:moveTo>
                    <a:pt x="469" y="80"/>
                  </a:moveTo>
                  <a:cubicBezTo>
                    <a:pt x="465" y="80"/>
                    <a:pt x="465" y="80"/>
                    <a:pt x="465" y="80"/>
                  </a:cubicBezTo>
                  <a:cubicBezTo>
                    <a:pt x="462" y="80"/>
                    <a:pt x="462" y="80"/>
                    <a:pt x="462" y="80"/>
                  </a:cubicBezTo>
                  <a:cubicBezTo>
                    <a:pt x="457" y="80"/>
                    <a:pt x="457" y="80"/>
                    <a:pt x="457" y="80"/>
                  </a:cubicBezTo>
                  <a:cubicBezTo>
                    <a:pt x="457" y="72"/>
                    <a:pt x="457" y="72"/>
                    <a:pt x="457" y="72"/>
                  </a:cubicBezTo>
                  <a:cubicBezTo>
                    <a:pt x="469" y="72"/>
                    <a:pt x="469" y="72"/>
                    <a:pt x="469" y="72"/>
                  </a:cubicBezTo>
                  <a:lnTo>
                    <a:pt x="469" y="80"/>
                  </a:lnTo>
                  <a:close/>
                  <a:moveTo>
                    <a:pt x="457" y="99"/>
                  </a:moveTo>
                  <a:cubicBezTo>
                    <a:pt x="455" y="175"/>
                    <a:pt x="455" y="175"/>
                    <a:pt x="455" y="175"/>
                  </a:cubicBezTo>
                  <a:cubicBezTo>
                    <a:pt x="451" y="175"/>
                    <a:pt x="451" y="175"/>
                    <a:pt x="451" y="175"/>
                  </a:cubicBezTo>
                  <a:lnTo>
                    <a:pt x="457" y="99"/>
                  </a:lnTo>
                  <a:close/>
                  <a:moveTo>
                    <a:pt x="454" y="183"/>
                  </a:moveTo>
                  <a:cubicBezTo>
                    <a:pt x="454" y="192"/>
                    <a:pt x="454" y="192"/>
                    <a:pt x="454" y="192"/>
                  </a:cubicBezTo>
                  <a:cubicBezTo>
                    <a:pt x="450" y="192"/>
                    <a:pt x="450" y="192"/>
                    <a:pt x="450" y="192"/>
                  </a:cubicBezTo>
                  <a:cubicBezTo>
                    <a:pt x="450" y="183"/>
                    <a:pt x="450" y="183"/>
                    <a:pt x="450" y="183"/>
                  </a:cubicBezTo>
                  <a:lnTo>
                    <a:pt x="454" y="183"/>
                  </a:lnTo>
                  <a:close/>
                  <a:moveTo>
                    <a:pt x="444" y="266"/>
                  </a:moveTo>
                  <a:cubicBezTo>
                    <a:pt x="451" y="266"/>
                    <a:pt x="451" y="266"/>
                    <a:pt x="451" y="266"/>
                  </a:cubicBezTo>
                  <a:cubicBezTo>
                    <a:pt x="451" y="276"/>
                    <a:pt x="451" y="276"/>
                    <a:pt x="451" y="276"/>
                  </a:cubicBezTo>
                  <a:cubicBezTo>
                    <a:pt x="443" y="276"/>
                    <a:pt x="443" y="276"/>
                    <a:pt x="443" y="276"/>
                  </a:cubicBezTo>
                  <a:lnTo>
                    <a:pt x="444" y="266"/>
                  </a:lnTo>
                  <a:close/>
                  <a:moveTo>
                    <a:pt x="464" y="147"/>
                  </a:moveTo>
                  <a:cubicBezTo>
                    <a:pt x="465" y="195"/>
                    <a:pt x="465" y="195"/>
                    <a:pt x="465" y="195"/>
                  </a:cubicBezTo>
                  <a:cubicBezTo>
                    <a:pt x="465" y="195"/>
                    <a:pt x="465" y="196"/>
                    <a:pt x="465" y="196"/>
                  </a:cubicBezTo>
                  <a:cubicBezTo>
                    <a:pt x="465" y="196"/>
                    <a:pt x="465" y="196"/>
                    <a:pt x="465" y="196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2"/>
                    <a:pt x="466" y="212"/>
                    <a:pt x="466" y="212"/>
                  </a:cubicBezTo>
                  <a:cubicBezTo>
                    <a:pt x="466" y="213"/>
                    <a:pt x="466" y="213"/>
                    <a:pt x="466" y="213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29"/>
                    <a:pt x="466" y="229"/>
                  </a:cubicBezTo>
                  <a:cubicBezTo>
                    <a:pt x="466" y="229"/>
                    <a:pt x="466" y="230"/>
                    <a:pt x="467" y="230"/>
                  </a:cubicBezTo>
                  <a:cubicBezTo>
                    <a:pt x="468" y="276"/>
                    <a:pt x="468" y="276"/>
                    <a:pt x="468" y="276"/>
                  </a:cubicBezTo>
                  <a:cubicBezTo>
                    <a:pt x="459" y="276"/>
                    <a:pt x="459" y="276"/>
                    <a:pt x="459" y="276"/>
                  </a:cubicBezTo>
                  <a:lnTo>
                    <a:pt x="464" y="147"/>
                  </a:lnTo>
                  <a:close/>
                  <a:moveTo>
                    <a:pt x="459" y="61"/>
                  </a:moveTo>
                  <a:cubicBezTo>
                    <a:pt x="467" y="61"/>
                    <a:pt x="467" y="61"/>
                    <a:pt x="467" y="61"/>
                  </a:cubicBezTo>
                  <a:cubicBezTo>
                    <a:pt x="467" y="64"/>
                    <a:pt x="467" y="64"/>
                    <a:pt x="467" y="64"/>
                  </a:cubicBezTo>
                  <a:cubicBezTo>
                    <a:pt x="459" y="64"/>
                    <a:pt x="459" y="64"/>
                    <a:pt x="459" y="64"/>
                  </a:cubicBezTo>
                  <a:lnTo>
                    <a:pt x="459" y="61"/>
                  </a:lnTo>
                  <a:close/>
                  <a:moveTo>
                    <a:pt x="487" y="296"/>
                  </a:moveTo>
                  <a:cubicBezTo>
                    <a:pt x="491" y="310"/>
                    <a:pt x="491" y="310"/>
                    <a:pt x="491" y="310"/>
                  </a:cubicBezTo>
                  <a:cubicBezTo>
                    <a:pt x="436" y="310"/>
                    <a:pt x="436" y="310"/>
                    <a:pt x="436" y="310"/>
                  </a:cubicBezTo>
                  <a:cubicBezTo>
                    <a:pt x="440" y="296"/>
                    <a:pt x="440" y="296"/>
                    <a:pt x="440" y="296"/>
                  </a:cubicBezTo>
                  <a:lnTo>
                    <a:pt x="487" y="296"/>
                  </a:lnTo>
                  <a:close/>
                  <a:moveTo>
                    <a:pt x="523" y="379"/>
                  </a:moveTo>
                  <a:cubicBezTo>
                    <a:pt x="523" y="383"/>
                    <a:pt x="523" y="383"/>
                    <a:pt x="523" y="383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4" y="379"/>
                    <a:pt x="404" y="379"/>
                    <a:pt x="404" y="379"/>
                  </a:cubicBezTo>
                  <a:lnTo>
                    <a:pt x="523" y="379"/>
                  </a:lnTo>
                  <a:close/>
                  <a:moveTo>
                    <a:pt x="362" y="483"/>
                  </a:moveTo>
                  <a:cubicBezTo>
                    <a:pt x="391" y="483"/>
                    <a:pt x="391" y="483"/>
                    <a:pt x="391" y="483"/>
                  </a:cubicBezTo>
                  <a:cubicBezTo>
                    <a:pt x="381" y="504"/>
                    <a:pt x="381" y="504"/>
                    <a:pt x="381" y="504"/>
                  </a:cubicBezTo>
                  <a:cubicBezTo>
                    <a:pt x="350" y="504"/>
                    <a:pt x="350" y="504"/>
                    <a:pt x="350" y="504"/>
                  </a:cubicBezTo>
                  <a:lnTo>
                    <a:pt x="362" y="483"/>
                  </a:lnTo>
                  <a:close/>
                  <a:moveTo>
                    <a:pt x="390" y="504"/>
                  </a:move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09" y="464"/>
                    <a:pt x="409" y="464"/>
                  </a:cubicBezTo>
                  <a:cubicBezTo>
                    <a:pt x="409" y="464"/>
                    <a:pt x="426" y="429"/>
                    <a:pt x="463" y="429"/>
                  </a:cubicBezTo>
                  <a:cubicBezTo>
                    <a:pt x="502" y="429"/>
                    <a:pt x="518" y="463"/>
                    <a:pt x="518" y="464"/>
                  </a:cubicBezTo>
                  <a:cubicBezTo>
                    <a:pt x="518" y="464"/>
                    <a:pt x="518" y="464"/>
                    <a:pt x="518" y="464"/>
                  </a:cubicBezTo>
                  <a:cubicBezTo>
                    <a:pt x="537" y="504"/>
                    <a:pt x="537" y="504"/>
                    <a:pt x="537" y="504"/>
                  </a:cubicBezTo>
                  <a:lnTo>
                    <a:pt x="390" y="504"/>
                  </a:lnTo>
                  <a:close/>
                  <a:moveTo>
                    <a:pt x="546" y="504"/>
                  </a:moveTo>
                  <a:cubicBezTo>
                    <a:pt x="536" y="483"/>
                    <a:pt x="536" y="483"/>
                    <a:pt x="536" y="483"/>
                  </a:cubicBezTo>
                  <a:cubicBezTo>
                    <a:pt x="565" y="483"/>
                    <a:pt x="565" y="483"/>
                    <a:pt x="565" y="483"/>
                  </a:cubicBezTo>
                  <a:cubicBezTo>
                    <a:pt x="577" y="504"/>
                    <a:pt x="577" y="504"/>
                    <a:pt x="577" y="504"/>
                  </a:cubicBezTo>
                  <a:lnTo>
                    <a:pt x="546" y="504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100012" y="6804000"/>
            <a:ext cx="12091987" cy="54000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633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6 Plus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/>
          <p:cNvSpPr>
            <a:spLocks/>
          </p:cNvSpPr>
          <p:nvPr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/>
          <p:cNvSpPr>
            <a:spLocks noEditPoints="1"/>
          </p:cNvSpPr>
          <p:nvPr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03041" y="1517904"/>
            <a:ext cx="3400495" cy="5900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90043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5C6F-CE42-48BC-9741-F37229C1A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116C0-67CC-4097-A5A9-07DB707DE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C0FFF-3481-4DB2-BB57-F409C03EF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54953-4449-49ED-8D99-C6AA8D0A7DDD}" type="datetimeFigureOut">
              <a:rPr lang="en-US" smtClean="0"/>
              <a:t>04/27/2018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0AB2F-B882-4DD4-BC2F-6C372F575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8C463-A65F-4837-B034-027F7723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49A76-D8C0-4CD3-B452-54F8ED2ACF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9220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307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n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1C23BF19-EFD4-4114-8F14-48673C66A0F6}"/>
              </a:ext>
            </a:extLst>
          </p:cNvPr>
          <p:cNvSpPr>
            <a:spLocks/>
          </p:cNvSpPr>
          <p:nvPr userDrawn="1"/>
        </p:nvSpPr>
        <p:spPr bwMode="auto">
          <a:xfrm>
            <a:off x="10301108" y="2201802"/>
            <a:ext cx="49393" cy="554717"/>
          </a:xfrm>
          <a:custGeom>
            <a:avLst/>
            <a:gdLst>
              <a:gd name="T0" fmla="*/ 0 w 11"/>
              <a:gd name="T1" fmla="*/ 4 h 126"/>
              <a:gd name="T2" fmla="*/ 0 w 11"/>
              <a:gd name="T3" fmla="*/ 123 h 126"/>
              <a:gd name="T4" fmla="*/ 3 w 11"/>
              <a:gd name="T5" fmla="*/ 126 h 126"/>
              <a:gd name="T6" fmla="*/ 8 w 11"/>
              <a:gd name="T7" fmla="*/ 126 h 126"/>
              <a:gd name="T8" fmla="*/ 11 w 11"/>
              <a:gd name="T9" fmla="*/ 123 h 126"/>
              <a:gd name="T10" fmla="*/ 11 w 11"/>
              <a:gd name="T11" fmla="*/ 4 h 126"/>
              <a:gd name="T12" fmla="*/ 8 w 11"/>
              <a:gd name="T13" fmla="*/ 0 h 126"/>
              <a:gd name="T14" fmla="*/ 3 w 11"/>
              <a:gd name="T15" fmla="*/ 0 h 126"/>
              <a:gd name="T16" fmla="*/ 0 w 11"/>
              <a:gd name="T17" fmla="*/ 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26">
                <a:moveTo>
                  <a:pt x="0" y="4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5"/>
                  <a:pt x="1" y="126"/>
                  <a:pt x="3" y="126"/>
                </a:cubicBezTo>
                <a:cubicBezTo>
                  <a:pt x="8" y="126"/>
                  <a:pt x="8" y="126"/>
                  <a:pt x="8" y="126"/>
                </a:cubicBezTo>
                <a:cubicBezTo>
                  <a:pt x="9" y="126"/>
                  <a:pt x="11" y="125"/>
                  <a:pt x="11" y="123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2"/>
                  <a:pt x="9" y="0"/>
                  <a:pt x="8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9FFF303-6721-4E7C-9145-50C0CC049D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63114" y="7684386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86D53F0-2AA7-4D96-8C18-81E9D868E7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63114" y="1111364"/>
            <a:ext cx="53192" cy="136780"/>
          </a:xfrm>
          <a:prstGeom prst="rect">
            <a:avLst/>
          </a:pr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34C3AB25-8E26-4DCF-808B-7BB051D9962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486474" y="549048"/>
            <a:ext cx="3829832" cy="7868629"/>
          </a:xfrm>
          <a:custGeom>
            <a:avLst/>
            <a:gdLst>
              <a:gd name="T0" fmla="*/ 738 w 868"/>
              <a:gd name="T1" fmla="*/ 0 h 1791"/>
              <a:gd name="T2" fmla="*/ 127 w 868"/>
              <a:gd name="T3" fmla="*/ 0 h 1791"/>
              <a:gd name="T4" fmla="*/ 0 w 868"/>
              <a:gd name="T5" fmla="*/ 128 h 1791"/>
              <a:gd name="T6" fmla="*/ 0 w 868"/>
              <a:gd name="T7" fmla="*/ 1664 h 1791"/>
              <a:gd name="T8" fmla="*/ 127 w 868"/>
              <a:gd name="T9" fmla="*/ 1791 h 1791"/>
              <a:gd name="T10" fmla="*/ 738 w 868"/>
              <a:gd name="T11" fmla="*/ 1791 h 1791"/>
              <a:gd name="T12" fmla="*/ 868 w 868"/>
              <a:gd name="T13" fmla="*/ 1664 h 1791"/>
              <a:gd name="T14" fmla="*/ 868 w 868"/>
              <a:gd name="T15" fmla="*/ 128 h 1791"/>
              <a:gd name="T16" fmla="*/ 738 w 868"/>
              <a:gd name="T17" fmla="*/ 0 h 1791"/>
              <a:gd name="T18" fmla="*/ 847 w 868"/>
              <a:gd name="T19" fmla="*/ 1654 h 1791"/>
              <a:gd name="T20" fmla="*/ 732 w 868"/>
              <a:gd name="T21" fmla="*/ 1769 h 1791"/>
              <a:gd name="T22" fmla="*/ 134 w 868"/>
              <a:gd name="T23" fmla="*/ 1769 h 1791"/>
              <a:gd name="T24" fmla="*/ 19 w 868"/>
              <a:gd name="T25" fmla="*/ 1654 h 1791"/>
              <a:gd name="T26" fmla="*/ 19 w 868"/>
              <a:gd name="T27" fmla="*/ 131 h 1791"/>
              <a:gd name="T28" fmla="*/ 134 w 868"/>
              <a:gd name="T29" fmla="*/ 16 h 1791"/>
              <a:gd name="T30" fmla="*/ 732 w 868"/>
              <a:gd name="T31" fmla="*/ 16 h 1791"/>
              <a:gd name="T32" fmla="*/ 847 w 868"/>
              <a:gd name="T33" fmla="*/ 131 h 1791"/>
              <a:gd name="T34" fmla="*/ 847 w 868"/>
              <a:gd name="T35" fmla="*/ 1654 h 1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68" h="1791">
                <a:moveTo>
                  <a:pt x="738" y="0"/>
                </a:moveTo>
                <a:cubicBezTo>
                  <a:pt x="127" y="0"/>
                  <a:pt x="127" y="0"/>
                  <a:pt x="127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664"/>
                  <a:pt x="0" y="1664"/>
                  <a:pt x="0" y="1664"/>
                </a:cubicBezTo>
                <a:cubicBezTo>
                  <a:pt x="0" y="1734"/>
                  <a:pt x="57" y="1791"/>
                  <a:pt x="127" y="1791"/>
                </a:cubicBezTo>
                <a:cubicBezTo>
                  <a:pt x="738" y="1791"/>
                  <a:pt x="738" y="1791"/>
                  <a:pt x="738" y="1791"/>
                </a:cubicBezTo>
                <a:cubicBezTo>
                  <a:pt x="809" y="1791"/>
                  <a:pt x="866" y="1734"/>
                  <a:pt x="868" y="1664"/>
                </a:cubicBezTo>
                <a:cubicBezTo>
                  <a:pt x="868" y="128"/>
                  <a:pt x="868" y="128"/>
                  <a:pt x="868" y="128"/>
                </a:cubicBezTo>
                <a:cubicBezTo>
                  <a:pt x="866" y="57"/>
                  <a:pt x="809" y="0"/>
                  <a:pt x="738" y="0"/>
                </a:cubicBezTo>
                <a:close/>
                <a:moveTo>
                  <a:pt x="847" y="1654"/>
                </a:moveTo>
                <a:cubicBezTo>
                  <a:pt x="847" y="1718"/>
                  <a:pt x="796" y="1769"/>
                  <a:pt x="732" y="1769"/>
                </a:cubicBezTo>
                <a:cubicBezTo>
                  <a:pt x="134" y="1769"/>
                  <a:pt x="134" y="1769"/>
                  <a:pt x="134" y="1769"/>
                </a:cubicBezTo>
                <a:cubicBezTo>
                  <a:pt x="71" y="1769"/>
                  <a:pt x="19" y="1718"/>
                  <a:pt x="19" y="1654"/>
                </a:cubicBezTo>
                <a:cubicBezTo>
                  <a:pt x="19" y="131"/>
                  <a:pt x="19" y="131"/>
                  <a:pt x="19" y="131"/>
                </a:cubicBezTo>
                <a:cubicBezTo>
                  <a:pt x="19" y="68"/>
                  <a:pt x="71" y="16"/>
                  <a:pt x="134" y="16"/>
                </a:cubicBezTo>
                <a:cubicBezTo>
                  <a:pt x="732" y="16"/>
                  <a:pt x="732" y="16"/>
                  <a:pt x="732" y="16"/>
                </a:cubicBezTo>
                <a:cubicBezTo>
                  <a:pt x="796" y="16"/>
                  <a:pt x="847" y="68"/>
                  <a:pt x="847" y="131"/>
                </a:cubicBezTo>
                <a:lnTo>
                  <a:pt x="847" y="1654"/>
                </a:ln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2E4A87E7-0511-4286-B0CB-6D555A5A6199}"/>
              </a:ext>
            </a:extLst>
          </p:cNvPr>
          <p:cNvSpPr>
            <a:spLocks/>
          </p:cNvSpPr>
          <p:nvPr userDrawn="1"/>
        </p:nvSpPr>
        <p:spPr bwMode="auto">
          <a:xfrm>
            <a:off x="6543466" y="602240"/>
            <a:ext cx="3719648" cy="7766044"/>
          </a:xfrm>
          <a:custGeom>
            <a:avLst/>
            <a:gdLst>
              <a:gd name="T0" fmla="*/ 718 w 843"/>
              <a:gd name="T1" fmla="*/ 1768 h 1768"/>
              <a:gd name="T2" fmla="*/ 120 w 843"/>
              <a:gd name="T3" fmla="*/ 1768 h 1768"/>
              <a:gd name="T4" fmla="*/ 0 w 843"/>
              <a:gd name="T5" fmla="*/ 1648 h 1768"/>
              <a:gd name="T6" fmla="*/ 0 w 843"/>
              <a:gd name="T7" fmla="*/ 120 h 1768"/>
              <a:gd name="T8" fmla="*/ 120 w 843"/>
              <a:gd name="T9" fmla="*/ 0 h 1768"/>
              <a:gd name="T10" fmla="*/ 718 w 843"/>
              <a:gd name="T11" fmla="*/ 0 h 1768"/>
              <a:gd name="T12" fmla="*/ 843 w 843"/>
              <a:gd name="T13" fmla="*/ 125 h 1768"/>
              <a:gd name="T14" fmla="*/ 843 w 843"/>
              <a:gd name="T15" fmla="*/ 1643 h 1768"/>
              <a:gd name="T16" fmla="*/ 718 w 843"/>
              <a:gd name="T17" fmla="*/ 1768 h 1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3" h="1768">
                <a:moveTo>
                  <a:pt x="718" y="1768"/>
                </a:moveTo>
                <a:cubicBezTo>
                  <a:pt x="120" y="1768"/>
                  <a:pt x="120" y="1768"/>
                  <a:pt x="120" y="1768"/>
                </a:cubicBezTo>
                <a:cubicBezTo>
                  <a:pt x="54" y="1768"/>
                  <a:pt x="0" y="1714"/>
                  <a:pt x="0" y="1648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4"/>
                  <a:pt x="54" y="0"/>
                  <a:pt x="120" y="0"/>
                </a:cubicBezTo>
                <a:cubicBezTo>
                  <a:pt x="718" y="0"/>
                  <a:pt x="718" y="0"/>
                  <a:pt x="718" y="0"/>
                </a:cubicBezTo>
                <a:cubicBezTo>
                  <a:pt x="787" y="0"/>
                  <a:pt x="843" y="56"/>
                  <a:pt x="843" y="125"/>
                </a:cubicBezTo>
                <a:cubicBezTo>
                  <a:pt x="843" y="1643"/>
                  <a:pt x="843" y="1643"/>
                  <a:pt x="843" y="1643"/>
                </a:cubicBezTo>
                <a:cubicBezTo>
                  <a:pt x="843" y="1712"/>
                  <a:pt x="787" y="1768"/>
                  <a:pt x="718" y="1768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7364E1B8-6CE1-4529-B70B-2C60B64117C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03042" y="1517904"/>
            <a:ext cx="3400495" cy="590052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041C1462-5E55-44E1-AEC1-BDBFC82E9E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638" y="7581801"/>
            <a:ext cx="649703" cy="645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000F0B8D-9785-47E1-9301-B35B58E7B66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27831" y="7631194"/>
            <a:ext cx="547119" cy="547118"/>
          </a:xfrm>
          <a:prstGeom prst="ellipse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43772E-8FD5-46CE-801A-8B347265D1D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40599" y="761816"/>
            <a:ext cx="102585" cy="102585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3589EAC-5E6A-42DF-BEE8-D8449D71A4ED}"/>
              </a:ext>
            </a:extLst>
          </p:cNvPr>
          <p:cNvSpPr>
            <a:spLocks/>
          </p:cNvSpPr>
          <p:nvPr userDrawn="1"/>
        </p:nvSpPr>
        <p:spPr bwMode="auto">
          <a:xfrm>
            <a:off x="8089836" y="993582"/>
            <a:ext cx="615509" cy="83588"/>
          </a:xfrm>
          <a:custGeom>
            <a:avLst/>
            <a:gdLst>
              <a:gd name="T0" fmla="*/ 130 w 139"/>
              <a:gd name="T1" fmla="*/ 19 h 19"/>
              <a:gd name="T2" fmla="*/ 10 w 139"/>
              <a:gd name="T3" fmla="*/ 19 h 19"/>
              <a:gd name="T4" fmla="*/ 0 w 139"/>
              <a:gd name="T5" fmla="*/ 9 h 19"/>
              <a:gd name="T6" fmla="*/ 0 w 139"/>
              <a:gd name="T7" fmla="*/ 9 h 19"/>
              <a:gd name="T8" fmla="*/ 10 w 139"/>
              <a:gd name="T9" fmla="*/ 0 h 19"/>
              <a:gd name="T10" fmla="*/ 130 w 139"/>
              <a:gd name="T11" fmla="*/ 0 h 19"/>
              <a:gd name="T12" fmla="*/ 139 w 139"/>
              <a:gd name="T13" fmla="*/ 9 h 19"/>
              <a:gd name="T14" fmla="*/ 139 w 139"/>
              <a:gd name="T15" fmla="*/ 9 h 19"/>
              <a:gd name="T16" fmla="*/ 130 w 13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19">
                <a:moveTo>
                  <a:pt x="130" y="19"/>
                </a:move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5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5" y="0"/>
                  <a:pt x="10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9" y="4"/>
                  <a:pt x="139" y="9"/>
                </a:cubicBezTo>
                <a:cubicBezTo>
                  <a:pt x="139" y="9"/>
                  <a:pt x="139" y="9"/>
                  <a:pt x="139" y="9"/>
                </a:cubicBezTo>
                <a:cubicBezTo>
                  <a:pt x="139" y="15"/>
                  <a:pt x="135" y="19"/>
                  <a:pt x="130" y="19"/>
                </a:cubicBezTo>
                <a:close/>
              </a:path>
            </a:pathLst>
          </a:cu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7E1540-5D96-4149-BA24-E04710229803}"/>
              </a:ext>
            </a:extLst>
          </p:cNvPr>
          <p:cNvSpPr>
            <a:spLocks/>
          </p:cNvSpPr>
          <p:nvPr userDrawn="1"/>
        </p:nvSpPr>
        <p:spPr bwMode="auto">
          <a:xfrm>
            <a:off x="6467477" y="1536901"/>
            <a:ext cx="56992" cy="338150"/>
          </a:xfrm>
          <a:custGeom>
            <a:avLst/>
            <a:gdLst>
              <a:gd name="T0" fmla="*/ 0 w 13"/>
              <a:gd name="T1" fmla="*/ 4 h 77"/>
              <a:gd name="T2" fmla="*/ 0 w 13"/>
              <a:gd name="T3" fmla="*/ 73 h 77"/>
              <a:gd name="T4" fmla="*/ 4 w 13"/>
              <a:gd name="T5" fmla="*/ 77 h 77"/>
              <a:gd name="T6" fmla="*/ 9 w 13"/>
              <a:gd name="T7" fmla="*/ 77 h 77"/>
              <a:gd name="T8" fmla="*/ 13 w 13"/>
              <a:gd name="T9" fmla="*/ 73 h 77"/>
              <a:gd name="T10" fmla="*/ 13 w 13"/>
              <a:gd name="T11" fmla="*/ 4 h 77"/>
              <a:gd name="T12" fmla="*/ 9 w 13"/>
              <a:gd name="T13" fmla="*/ 0 h 77"/>
              <a:gd name="T14" fmla="*/ 4 w 13"/>
              <a:gd name="T15" fmla="*/ 0 h 77"/>
              <a:gd name="T16" fmla="*/ 0 w 13"/>
              <a:gd name="T17" fmla="*/ 4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77">
                <a:moveTo>
                  <a:pt x="0" y="4"/>
                </a:moveTo>
                <a:cubicBezTo>
                  <a:pt x="0" y="73"/>
                  <a:pt x="0" y="73"/>
                  <a:pt x="0" y="73"/>
                </a:cubicBezTo>
                <a:cubicBezTo>
                  <a:pt x="0" y="75"/>
                  <a:pt x="2" y="77"/>
                  <a:pt x="4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11" y="77"/>
                  <a:pt x="13" y="75"/>
                  <a:pt x="13" y="73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CBC8347-DB9C-4D4E-AC91-6A81C048C4D9}"/>
              </a:ext>
            </a:extLst>
          </p:cNvPr>
          <p:cNvSpPr>
            <a:spLocks/>
          </p:cNvSpPr>
          <p:nvPr userDrawn="1"/>
        </p:nvSpPr>
        <p:spPr bwMode="auto">
          <a:xfrm>
            <a:off x="6467477" y="2232197"/>
            <a:ext cx="56992" cy="577514"/>
          </a:xfrm>
          <a:custGeom>
            <a:avLst/>
            <a:gdLst>
              <a:gd name="T0" fmla="*/ 0 w 13"/>
              <a:gd name="T1" fmla="*/ 4 h 131"/>
              <a:gd name="T2" fmla="*/ 0 w 13"/>
              <a:gd name="T3" fmla="*/ 127 h 131"/>
              <a:gd name="T4" fmla="*/ 4 w 13"/>
              <a:gd name="T5" fmla="*/ 131 h 131"/>
              <a:gd name="T6" fmla="*/ 9 w 13"/>
              <a:gd name="T7" fmla="*/ 131 h 131"/>
              <a:gd name="T8" fmla="*/ 13 w 13"/>
              <a:gd name="T9" fmla="*/ 127 h 131"/>
              <a:gd name="T10" fmla="*/ 13 w 13"/>
              <a:gd name="T11" fmla="*/ 4 h 131"/>
              <a:gd name="T12" fmla="*/ 9 w 13"/>
              <a:gd name="T13" fmla="*/ 0 h 131"/>
              <a:gd name="T14" fmla="*/ 4 w 13"/>
              <a:gd name="T15" fmla="*/ 0 h 131"/>
              <a:gd name="T16" fmla="*/ 0 w 13"/>
              <a:gd name="T17" fmla="*/ 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1">
                <a:moveTo>
                  <a:pt x="0" y="4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1"/>
                  <a:pt x="4" y="131"/>
                </a:cubicBezTo>
                <a:cubicBezTo>
                  <a:pt x="9" y="131"/>
                  <a:pt x="9" y="131"/>
                  <a:pt x="9" y="131"/>
                </a:cubicBezTo>
                <a:cubicBezTo>
                  <a:pt x="11" y="131"/>
                  <a:pt x="13" y="129"/>
                  <a:pt x="13" y="127"/>
                </a:cubicBezTo>
                <a:cubicBezTo>
                  <a:pt x="13" y="4"/>
                  <a:pt x="13" y="4"/>
                  <a:pt x="13" y="4"/>
                </a:cubicBezTo>
                <a:cubicBezTo>
                  <a:pt x="13" y="2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E37AC18-A2F2-4FB2-BFCD-D52983A4F8A5}"/>
              </a:ext>
            </a:extLst>
          </p:cNvPr>
          <p:cNvSpPr>
            <a:spLocks/>
          </p:cNvSpPr>
          <p:nvPr userDrawn="1"/>
        </p:nvSpPr>
        <p:spPr bwMode="auto">
          <a:xfrm>
            <a:off x="6467477" y="2950291"/>
            <a:ext cx="56992" cy="569915"/>
          </a:xfrm>
          <a:custGeom>
            <a:avLst/>
            <a:gdLst>
              <a:gd name="T0" fmla="*/ 0 w 13"/>
              <a:gd name="T1" fmla="*/ 3 h 130"/>
              <a:gd name="T2" fmla="*/ 0 w 13"/>
              <a:gd name="T3" fmla="*/ 127 h 130"/>
              <a:gd name="T4" fmla="*/ 4 w 13"/>
              <a:gd name="T5" fmla="*/ 130 h 130"/>
              <a:gd name="T6" fmla="*/ 9 w 13"/>
              <a:gd name="T7" fmla="*/ 130 h 130"/>
              <a:gd name="T8" fmla="*/ 13 w 13"/>
              <a:gd name="T9" fmla="*/ 127 h 130"/>
              <a:gd name="T10" fmla="*/ 13 w 13"/>
              <a:gd name="T11" fmla="*/ 3 h 130"/>
              <a:gd name="T12" fmla="*/ 9 w 13"/>
              <a:gd name="T13" fmla="*/ 0 h 130"/>
              <a:gd name="T14" fmla="*/ 4 w 13"/>
              <a:gd name="T15" fmla="*/ 0 h 130"/>
              <a:gd name="T16" fmla="*/ 0 w 13"/>
              <a:gd name="T17" fmla="*/ 3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" h="130">
                <a:moveTo>
                  <a:pt x="0" y="3"/>
                </a:moveTo>
                <a:cubicBezTo>
                  <a:pt x="0" y="127"/>
                  <a:pt x="0" y="127"/>
                  <a:pt x="0" y="127"/>
                </a:cubicBezTo>
                <a:cubicBezTo>
                  <a:pt x="0" y="129"/>
                  <a:pt x="2" y="130"/>
                  <a:pt x="4" y="130"/>
                </a:cubicBezTo>
                <a:cubicBezTo>
                  <a:pt x="9" y="130"/>
                  <a:pt x="9" y="130"/>
                  <a:pt x="9" y="130"/>
                </a:cubicBezTo>
                <a:cubicBezTo>
                  <a:pt x="11" y="130"/>
                  <a:pt x="13" y="129"/>
                  <a:pt x="13" y="127"/>
                </a:cubicBezTo>
                <a:cubicBezTo>
                  <a:pt x="13" y="3"/>
                  <a:pt x="13" y="3"/>
                  <a:pt x="13" y="3"/>
                </a:cubicBezTo>
                <a:cubicBezTo>
                  <a:pt x="13" y="1"/>
                  <a:pt x="11" y="0"/>
                  <a:pt x="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1"/>
                  <a:pt x="0" y="3"/>
                </a:cubicBezTo>
                <a:close/>
              </a:path>
            </a:pathLst>
          </a:custGeom>
          <a:solidFill>
            <a:srgbClr val="F9E5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50C0D7-9F6F-4D44-B8CC-8639CEDBF55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48647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1FA3EC-1BA9-4882-B8DD-ED6ACA174AB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63114" y="7718581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798D6B-C48A-42E2-BC1A-D892BE594CA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48647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92D68F-393F-412A-9945-29FDBA79E4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63114" y="1145559"/>
            <a:ext cx="53192" cy="136780"/>
          </a:xfrm>
          <a:prstGeom prst="rect">
            <a:avLst/>
          </a:prstGeom>
          <a:solidFill>
            <a:srgbClr val="F7F7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92746C2-67C4-478F-854B-289F3233EDE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740288" y="970785"/>
            <a:ext cx="140579" cy="140579"/>
          </a:xfrm>
          <a:prstGeom prst="ellipse">
            <a:avLst/>
          </a:prstGeom>
          <a:solidFill>
            <a:srgbClr val="3C3E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000557-BF30-4614-9A85-214BE9DC9687}"/>
              </a:ext>
            </a:extLst>
          </p:cNvPr>
          <p:cNvSpPr txBox="1"/>
          <p:nvPr userDrawn="1"/>
        </p:nvSpPr>
        <p:spPr>
          <a:xfrm>
            <a:off x="1273629" y="2634937"/>
            <a:ext cx="4013200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Your</a:t>
            </a:r>
            <a: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5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94098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6 Plus - 3 mockups view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50015" y="731462"/>
            <a:ext cx="2662371" cy="5395077"/>
            <a:chOff x="6467477" y="549048"/>
            <a:chExt cx="3883024" cy="7868629"/>
          </a:xfrm>
        </p:grpSpPr>
        <p:sp>
          <p:nvSpPr>
            <p:cNvPr id="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Oval 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" name="Oval 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" name="Freeform 1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" name="Freeform 1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Rectangle 1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6" name="Rectangle 1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Rectangle 1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Rectangle 1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9" name="Oval 1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11527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4764815" y="731462"/>
            <a:ext cx="2662371" cy="5395077"/>
            <a:chOff x="6467477" y="549048"/>
            <a:chExt cx="3883024" cy="7868629"/>
          </a:xfrm>
        </p:grpSpPr>
        <p:sp>
          <p:nvSpPr>
            <p:cNvPr id="23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4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5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8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29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Oval 29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Oval 30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5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6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7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8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Oval 39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grpSp>
        <p:nvGrpSpPr>
          <p:cNvPr id="41" name="Group 40"/>
          <p:cNvGrpSpPr/>
          <p:nvPr userDrawn="1"/>
        </p:nvGrpSpPr>
        <p:grpSpPr>
          <a:xfrm>
            <a:off x="8879615" y="731462"/>
            <a:ext cx="2662371" cy="5395077"/>
            <a:chOff x="6467477" y="549048"/>
            <a:chExt cx="3883024" cy="7868629"/>
          </a:xfrm>
        </p:grpSpPr>
        <p:sp>
          <p:nvSpPr>
            <p:cNvPr id="42" name="Freeform 5"/>
            <p:cNvSpPr>
              <a:spLocks/>
            </p:cNvSpPr>
            <p:nvPr userDrawn="1"/>
          </p:nvSpPr>
          <p:spPr bwMode="auto">
            <a:xfrm>
              <a:off x="10301108" y="2201802"/>
              <a:ext cx="49393" cy="554717"/>
            </a:xfrm>
            <a:custGeom>
              <a:avLst/>
              <a:gdLst>
                <a:gd name="T0" fmla="*/ 0 w 11"/>
                <a:gd name="T1" fmla="*/ 4 h 126"/>
                <a:gd name="T2" fmla="*/ 0 w 11"/>
                <a:gd name="T3" fmla="*/ 123 h 126"/>
                <a:gd name="T4" fmla="*/ 3 w 11"/>
                <a:gd name="T5" fmla="*/ 126 h 126"/>
                <a:gd name="T6" fmla="*/ 8 w 11"/>
                <a:gd name="T7" fmla="*/ 126 h 126"/>
                <a:gd name="T8" fmla="*/ 11 w 11"/>
                <a:gd name="T9" fmla="*/ 123 h 126"/>
                <a:gd name="T10" fmla="*/ 11 w 11"/>
                <a:gd name="T11" fmla="*/ 4 h 126"/>
                <a:gd name="T12" fmla="*/ 8 w 11"/>
                <a:gd name="T13" fmla="*/ 0 h 126"/>
                <a:gd name="T14" fmla="*/ 3 w 11"/>
                <a:gd name="T15" fmla="*/ 0 h 126"/>
                <a:gd name="T16" fmla="*/ 0 w 11"/>
                <a:gd name="T17" fmla="*/ 4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26">
                  <a:moveTo>
                    <a:pt x="0" y="4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6"/>
                    <a:pt x="3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9" y="126"/>
                    <a:pt x="11" y="125"/>
                    <a:pt x="11" y="12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2"/>
                    <a:pt x="9" y="0"/>
                    <a:pt x="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Rectangle 6"/>
            <p:cNvSpPr>
              <a:spLocks noChangeArrowheads="1"/>
            </p:cNvSpPr>
            <p:nvPr userDrawn="1"/>
          </p:nvSpPr>
          <p:spPr bwMode="auto">
            <a:xfrm>
              <a:off x="10263114" y="7684386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Rectangle 7"/>
            <p:cNvSpPr>
              <a:spLocks noChangeArrowheads="1"/>
            </p:cNvSpPr>
            <p:nvPr userDrawn="1"/>
          </p:nvSpPr>
          <p:spPr bwMode="auto">
            <a:xfrm>
              <a:off x="10263114" y="1111364"/>
              <a:ext cx="53192" cy="13678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8"/>
            <p:cNvSpPr>
              <a:spLocks noEditPoints="1"/>
            </p:cNvSpPr>
            <p:nvPr userDrawn="1"/>
          </p:nvSpPr>
          <p:spPr bwMode="auto">
            <a:xfrm>
              <a:off x="6486474" y="549048"/>
              <a:ext cx="3829832" cy="7868629"/>
            </a:xfrm>
            <a:custGeom>
              <a:avLst/>
              <a:gdLst>
                <a:gd name="T0" fmla="*/ 738 w 868"/>
                <a:gd name="T1" fmla="*/ 0 h 1791"/>
                <a:gd name="T2" fmla="*/ 127 w 868"/>
                <a:gd name="T3" fmla="*/ 0 h 1791"/>
                <a:gd name="T4" fmla="*/ 0 w 868"/>
                <a:gd name="T5" fmla="*/ 128 h 1791"/>
                <a:gd name="T6" fmla="*/ 0 w 868"/>
                <a:gd name="T7" fmla="*/ 1664 h 1791"/>
                <a:gd name="T8" fmla="*/ 127 w 868"/>
                <a:gd name="T9" fmla="*/ 1791 h 1791"/>
                <a:gd name="T10" fmla="*/ 738 w 868"/>
                <a:gd name="T11" fmla="*/ 1791 h 1791"/>
                <a:gd name="T12" fmla="*/ 868 w 868"/>
                <a:gd name="T13" fmla="*/ 1664 h 1791"/>
                <a:gd name="T14" fmla="*/ 868 w 868"/>
                <a:gd name="T15" fmla="*/ 128 h 1791"/>
                <a:gd name="T16" fmla="*/ 738 w 868"/>
                <a:gd name="T17" fmla="*/ 0 h 1791"/>
                <a:gd name="T18" fmla="*/ 847 w 868"/>
                <a:gd name="T19" fmla="*/ 1654 h 1791"/>
                <a:gd name="T20" fmla="*/ 732 w 868"/>
                <a:gd name="T21" fmla="*/ 1769 h 1791"/>
                <a:gd name="T22" fmla="*/ 134 w 868"/>
                <a:gd name="T23" fmla="*/ 1769 h 1791"/>
                <a:gd name="T24" fmla="*/ 19 w 868"/>
                <a:gd name="T25" fmla="*/ 1654 h 1791"/>
                <a:gd name="T26" fmla="*/ 19 w 868"/>
                <a:gd name="T27" fmla="*/ 131 h 1791"/>
                <a:gd name="T28" fmla="*/ 134 w 868"/>
                <a:gd name="T29" fmla="*/ 16 h 1791"/>
                <a:gd name="T30" fmla="*/ 732 w 868"/>
                <a:gd name="T31" fmla="*/ 16 h 1791"/>
                <a:gd name="T32" fmla="*/ 847 w 868"/>
                <a:gd name="T33" fmla="*/ 131 h 1791"/>
                <a:gd name="T34" fmla="*/ 847 w 868"/>
                <a:gd name="T35" fmla="*/ 1654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8" h="1791">
                  <a:moveTo>
                    <a:pt x="738" y="0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57" y="0"/>
                    <a:pt x="0" y="57"/>
                    <a:pt x="0" y="128"/>
                  </a:cubicBezTo>
                  <a:cubicBezTo>
                    <a:pt x="0" y="1664"/>
                    <a:pt x="0" y="1664"/>
                    <a:pt x="0" y="1664"/>
                  </a:cubicBezTo>
                  <a:cubicBezTo>
                    <a:pt x="0" y="1734"/>
                    <a:pt x="57" y="1791"/>
                    <a:pt x="127" y="1791"/>
                  </a:cubicBezTo>
                  <a:cubicBezTo>
                    <a:pt x="738" y="1791"/>
                    <a:pt x="738" y="1791"/>
                    <a:pt x="738" y="1791"/>
                  </a:cubicBezTo>
                  <a:cubicBezTo>
                    <a:pt x="809" y="1791"/>
                    <a:pt x="866" y="1734"/>
                    <a:pt x="868" y="1664"/>
                  </a:cubicBezTo>
                  <a:cubicBezTo>
                    <a:pt x="868" y="128"/>
                    <a:pt x="868" y="128"/>
                    <a:pt x="868" y="128"/>
                  </a:cubicBezTo>
                  <a:cubicBezTo>
                    <a:pt x="866" y="57"/>
                    <a:pt x="809" y="0"/>
                    <a:pt x="738" y="0"/>
                  </a:cubicBezTo>
                  <a:close/>
                  <a:moveTo>
                    <a:pt x="847" y="1654"/>
                  </a:moveTo>
                  <a:cubicBezTo>
                    <a:pt x="847" y="1718"/>
                    <a:pt x="796" y="1769"/>
                    <a:pt x="732" y="1769"/>
                  </a:cubicBezTo>
                  <a:cubicBezTo>
                    <a:pt x="134" y="1769"/>
                    <a:pt x="134" y="1769"/>
                    <a:pt x="134" y="1769"/>
                  </a:cubicBezTo>
                  <a:cubicBezTo>
                    <a:pt x="71" y="1769"/>
                    <a:pt x="19" y="1718"/>
                    <a:pt x="19" y="1654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19" y="68"/>
                    <a:pt x="71" y="16"/>
                    <a:pt x="134" y="16"/>
                  </a:cubicBezTo>
                  <a:cubicBezTo>
                    <a:pt x="732" y="16"/>
                    <a:pt x="732" y="16"/>
                    <a:pt x="732" y="16"/>
                  </a:cubicBezTo>
                  <a:cubicBezTo>
                    <a:pt x="796" y="16"/>
                    <a:pt x="847" y="68"/>
                    <a:pt x="847" y="131"/>
                  </a:cubicBezTo>
                  <a:lnTo>
                    <a:pt x="847" y="1654"/>
                  </a:ln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9"/>
            <p:cNvSpPr>
              <a:spLocks/>
            </p:cNvSpPr>
            <p:nvPr userDrawn="1"/>
          </p:nvSpPr>
          <p:spPr bwMode="auto">
            <a:xfrm>
              <a:off x="6543466" y="602240"/>
              <a:ext cx="3719648" cy="7766044"/>
            </a:xfrm>
            <a:custGeom>
              <a:avLst/>
              <a:gdLst>
                <a:gd name="T0" fmla="*/ 718 w 843"/>
                <a:gd name="T1" fmla="*/ 1768 h 1768"/>
                <a:gd name="T2" fmla="*/ 120 w 843"/>
                <a:gd name="T3" fmla="*/ 1768 h 1768"/>
                <a:gd name="T4" fmla="*/ 0 w 843"/>
                <a:gd name="T5" fmla="*/ 1648 h 1768"/>
                <a:gd name="T6" fmla="*/ 0 w 843"/>
                <a:gd name="T7" fmla="*/ 120 h 1768"/>
                <a:gd name="T8" fmla="*/ 120 w 843"/>
                <a:gd name="T9" fmla="*/ 0 h 1768"/>
                <a:gd name="T10" fmla="*/ 718 w 843"/>
                <a:gd name="T11" fmla="*/ 0 h 1768"/>
                <a:gd name="T12" fmla="*/ 843 w 843"/>
                <a:gd name="T13" fmla="*/ 125 h 1768"/>
                <a:gd name="T14" fmla="*/ 843 w 843"/>
                <a:gd name="T15" fmla="*/ 1643 h 1768"/>
                <a:gd name="T16" fmla="*/ 718 w 843"/>
                <a:gd name="T17" fmla="*/ 1768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3" h="1768">
                  <a:moveTo>
                    <a:pt x="718" y="1768"/>
                  </a:moveTo>
                  <a:cubicBezTo>
                    <a:pt x="120" y="1768"/>
                    <a:pt x="120" y="1768"/>
                    <a:pt x="120" y="1768"/>
                  </a:cubicBezTo>
                  <a:cubicBezTo>
                    <a:pt x="54" y="1768"/>
                    <a:pt x="0" y="1714"/>
                    <a:pt x="0" y="164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ubicBezTo>
                    <a:pt x="718" y="0"/>
                    <a:pt x="718" y="0"/>
                    <a:pt x="718" y="0"/>
                  </a:cubicBezTo>
                  <a:cubicBezTo>
                    <a:pt x="787" y="0"/>
                    <a:pt x="843" y="56"/>
                    <a:pt x="843" y="125"/>
                  </a:cubicBezTo>
                  <a:cubicBezTo>
                    <a:pt x="843" y="1643"/>
                    <a:pt x="843" y="1643"/>
                    <a:pt x="843" y="1643"/>
                  </a:cubicBezTo>
                  <a:cubicBezTo>
                    <a:pt x="843" y="1712"/>
                    <a:pt x="787" y="1768"/>
                    <a:pt x="718" y="1768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Rectangle 10"/>
            <p:cNvSpPr>
              <a:spLocks noChangeArrowheads="1"/>
            </p:cNvSpPr>
            <p:nvPr userDrawn="1"/>
          </p:nvSpPr>
          <p:spPr bwMode="auto">
            <a:xfrm>
              <a:off x="6703042" y="1517904"/>
              <a:ext cx="3400495" cy="590052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pic>
          <p:nvPicPr>
            <p:cNvPr id="48" name="Picture 11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74638" y="7581801"/>
              <a:ext cx="649703" cy="64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48"/>
            <p:cNvSpPr>
              <a:spLocks noChangeArrowheads="1"/>
            </p:cNvSpPr>
            <p:nvPr userDrawn="1"/>
          </p:nvSpPr>
          <p:spPr bwMode="auto">
            <a:xfrm>
              <a:off x="8127831" y="7631194"/>
              <a:ext cx="547119" cy="547118"/>
            </a:xfrm>
            <a:prstGeom prst="ellipse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Oval 49"/>
            <p:cNvSpPr>
              <a:spLocks noChangeArrowheads="1"/>
            </p:cNvSpPr>
            <p:nvPr userDrawn="1"/>
          </p:nvSpPr>
          <p:spPr bwMode="auto">
            <a:xfrm>
              <a:off x="8340599" y="761816"/>
              <a:ext cx="102585" cy="102585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8089836" y="993582"/>
              <a:ext cx="615509" cy="83588"/>
            </a:xfrm>
            <a:custGeom>
              <a:avLst/>
              <a:gdLst>
                <a:gd name="T0" fmla="*/ 130 w 139"/>
                <a:gd name="T1" fmla="*/ 19 h 19"/>
                <a:gd name="T2" fmla="*/ 10 w 139"/>
                <a:gd name="T3" fmla="*/ 19 h 19"/>
                <a:gd name="T4" fmla="*/ 0 w 139"/>
                <a:gd name="T5" fmla="*/ 9 h 19"/>
                <a:gd name="T6" fmla="*/ 0 w 139"/>
                <a:gd name="T7" fmla="*/ 9 h 19"/>
                <a:gd name="T8" fmla="*/ 10 w 139"/>
                <a:gd name="T9" fmla="*/ 0 h 19"/>
                <a:gd name="T10" fmla="*/ 130 w 139"/>
                <a:gd name="T11" fmla="*/ 0 h 19"/>
                <a:gd name="T12" fmla="*/ 139 w 139"/>
                <a:gd name="T13" fmla="*/ 9 h 19"/>
                <a:gd name="T14" fmla="*/ 139 w 139"/>
                <a:gd name="T15" fmla="*/ 9 h 19"/>
                <a:gd name="T16" fmla="*/ 130 w 13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9" h="19">
                  <a:moveTo>
                    <a:pt x="130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5" y="19"/>
                    <a:pt x="0" y="15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5" y="0"/>
                    <a:pt x="139" y="4"/>
                    <a:pt x="139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9" y="15"/>
                    <a:pt x="135" y="19"/>
                    <a:pt x="130" y="19"/>
                  </a:cubicBezTo>
                  <a:close/>
                </a:path>
              </a:pathLst>
            </a:cu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467477" y="1536901"/>
              <a:ext cx="56992" cy="338150"/>
            </a:xfrm>
            <a:custGeom>
              <a:avLst/>
              <a:gdLst>
                <a:gd name="T0" fmla="*/ 0 w 13"/>
                <a:gd name="T1" fmla="*/ 4 h 77"/>
                <a:gd name="T2" fmla="*/ 0 w 13"/>
                <a:gd name="T3" fmla="*/ 73 h 77"/>
                <a:gd name="T4" fmla="*/ 4 w 13"/>
                <a:gd name="T5" fmla="*/ 77 h 77"/>
                <a:gd name="T6" fmla="*/ 9 w 13"/>
                <a:gd name="T7" fmla="*/ 77 h 77"/>
                <a:gd name="T8" fmla="*/ 13 w 13"/>
                <a:gd name="T9" fmla="*/ 73 h 77"/>
                <a:gd name="T10" fmla="*/ 13 w 13"/>
                <a:gd name="T11" fmla="*/ 4 h 77"/>
                <a:gd name="T12" fmla="*/ 9 w 13"/>
                <a:gd name="T13" fmla="*/ 0 h 77"/>
                <a:gd name="T14" fmla="*/ 4 w 13"/>
                <a:gd name="T15" fmla="*/ 0 h 77"/>
                <a:gd name="T16" fmla="*/ 0 w 13"/>
                <a:gd name="T17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7">
                  <a:moveTo>
                    <a:pt x="0" y="4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5"/>
                    <a:pt x="2" y="77"/>
                    <a:pt x="4" y="77"/>
                  </a:cubicBezTo>
                  <a:cubicBezTo>
                    <a:pt x="9" y="77"/>
                    <a:pt x="9" y="77"/>
                    <a:pt x="9" y="77"/>
                  </a:cubicBezTo>
                  <a:cubicBezTo>
                    <a:pt x="11" y="77"/>
                    <a:pt x="13" y="75"/>
                    <a:pt x="13" y="7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467477" y="2232197"/>
              <a:ext cx="56992" cy="577514"/>
            </a:xfrm>
            <a:custGeom>
              <a:avLst/>
              <a:gdLst>
                <a:gd name="T0" fmla="*/ 0 w 13"/>
                <a:gd name="T1" fmla="*/ 4 h 131"/>
                <a:gd name="T2" fmla="*/ 0 w 13"/>
                <a:gd name="T3" fmla="*/ 127 h 131"/>
                <a:gd name="T4" fmla="*/ 4 w 13"/>
                <a:gd name="T5" fmla="*/ 131 h 131"/>
                <a:gd name="T6" fmla="*/ 9 w 13"/>
                <a:gd name="T7" fmla="*/ 131 h 131"/>
                <a:gd name="T8" fmla="*/ 13 w 13"/>
                <a:gd name="T9" fmla="*/ 127 h 131"/>
                <a:gd name="T10" fmla="*/ 13 w 13"/>
                <a:gd name="T11" fmla="*/ 4 h 131"/>
                <a:gd name="T12" fmla="*/ 9 w 13"/>
                <a:gd name="T13" fmla="*/ 0 h 131"/>
                <a:gd name="T14" fmla="*/ 4 w 13"/>
                <a:gd name="T15" fmla="*/ 0 h 131"/>
                <a:gd name="T16" fmla="*/ 0 w 13"/>
                <a:gd name="T17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1">
                  <a:moveTo>
                    <a:pt x="0" y="4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1"/>
                    <a:pt x="4" y="131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1" y="131"/>
                    <a:pt x="13" y="129"/>
                    <a:pt x="13" y="127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467477" y="2950291"/>
              <a:ext cx="56992" cy="569915"/>
            </a:xfrm>
            <a:custGeom>
              <a:avLst/>
              <a:gdLst>
                <a:gd name="T0" fmla="*/ 0 w 13"/>
                <a:gd name="T1" fmla="*/ 3 h 130"/>
                <a:gd name="T2" fmla="*/ 0 w 13"/>
                <a:gd name="T3" fmla="*/ 127 h 130"/>
                <a:gd name="T4" fmla="*/ 4 w 13"/>
                <a:gd name="T5" fmla="*/ 130 h 130"/>
                <a:gd name="T6" fmla="*/ 9 w 13"/>
                <a:gd name="T7" fmla="*/ 130 h 130"/>
                <a:gd name="T8" fmla="*/ 13 w 13"/>
                <a:gd name="T9" fmla="*/ 127 h 130"/>
                <a:gd name="T10" fmla="*/ 13 w 13"/>
                <a:gd name="T11" fmla="*/ 3 h 130"/>
                <a:gd name="T12" fmla="*/ 9 w 13"/>
                <a:gd name="T13" fmla="*/ 0 h 130"/>
                <a:gd name="T14" fmla="*/ 4 w 13"/>
                <a:gd name="T15" fmla="*/ 0 h 130"/>
                <a:gd name="T16" fmla="*/ 0 w 13"/>
                <a:gd name="T17" fmla="*/ 3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30">
                  <a:moveTo>
                    <a:pt x="0" y="3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0" y="129"/>
                    <a:pt x="2" y="130"/>
                    <a:pt x="4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11" y="130"/>
                    <a:pt x="13" y="129"/>
                    <a:pt x="13" y="127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F9E5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Rectangle 54"/>
            <p:cNvSpPr>
              <a:spLocks noChangeArrowheads="1"/>
            </p:cNvSpPr>
            <p:nvPr userDrawn="1"/>
          </p:nvSpPr>
          <p:spPr bwMode="auto">
            <a:xfrm>
              <a:off x="648647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Rectangle 55"/>
            <p:cNvSpPr>
              <a:spLocks noChangeArrowheads="1"/>
            </p:cNvSpPr>
            <p:nvPr userDrawn="1"/>
          </p:nvSpPr>
          <p:spPr bwMode="auto">
            <a:xfrm>
              <a:off x="10263114" y="7718581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Rectangle 56"/>
            <p:cNvSpPr>
              <a:spLocks noChangeArrowheads="1"/>
            </p:cNvSpPr>
            <p:nvPr userDrawn="1"/>
          </p:nvSpPr>
          <p:spPr bwMode="auto">
            <a:xfrm>
              <a:off x="648647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Rectangle 57"/>
            <p:cNvSpPr>
              <a:spLocks noChangeArrowheads="1"/>
            </p:cNvSpPr>
            <p:nvPr userDrawn="1"/>
          </p:nvSpPr>
          <p:spPr bwMode="auto">
            <a:xfrm>
              <a:off x="10263114" y="1145559"/>
              <a:ext cx="53192" cy="136780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Oval 58"/>
            <p:cNvSpPr>
              <a:spLocks noChangeArrowheads="1"/>
            </p:cNvSpPr>
            <p:nvPr userDrawn="1"/>
          </p:nvSpPr>
          <p:spPr bwMode="auto">
            <a:xfrm>
              <a:off x="7740288" y="970785"/>
              <a:ext cx="140579" cy="140579"/>
            </a:xfrm>
            <a:prstGeom prst="ellipse">
              <a:avLst/>
            </a:prstGeom>
            <a:solidFill>
              <a:srgbClr val="3C3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6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4913304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  <p:sp>
        <p:nvSpPr>
          <p:cNvPr id="6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9041128" y="1385332"/>
            <a:ext cx="2331529" cy="4056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6807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- Fullscree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Freeform 438"/>
          <p:cNvSpPr>
            <a:spLocks/>
          </p:cNvSpPr>
          <p:nvPr userDrawn="1"/>
        </p:nvSpPr>
        <p:spPr bwMode="auto">
          <a:xfrm>
            <a:off x="1051444" y="545122"/>
            <a:ext cx="10091632" cy="6312878"/>
          </a:xfrm>
          <a:custGeom>
            <a:avLst/>
            <a:gdLst>
              <a:gd name="connsiteX0" fmla="*/ 348984 w 10091632"/>
              <a:gd name="connsiteY0" fmla="*/ 0 h 6312878"/>
              <a:gd name="connsiteX1" fmla="*/ 9742648 w 10091632"/>
              <a:gd name="connsiteY1" fmla="*/ 0 h 6312878"/>
              <a:gd name="connsiteX2" fmla="*/ 10091632 w 10091632"/>
              <a:gd name="connsiteY2" fmla="*/ 348762 h 6312878"/>
              <a:gd name="connsiteX3" fmla="*/ 10091632 w 10091632"/>
              <a:gd name="connsiteY3" fmla="*/ 6312878 h 6312878"/>
              <a:gd name="connsiteX4" fmla="*/ 0 w 10091632"/>
              <a:gd name="connsiteY4" fmla="*/ 6312878 h 6312878"/>
              <a:gd name="connsiteX5" fmla="*/ 0 w 10091632"/>
              <a:gd name="connsiteY5" fmla="*/ 6096526 h 6312878"/>
              <a:gd name="connsiteX6" fmla="*/ 0 w 10091632"/>
              <a:gd name="connsiteY6" fmla="*/ 348762 h 6312878"/>
              <a:gd name="connsiteX7" fmla="*/ 348984 w 10091632"/>
              <a:gd name="connsiteY7" fmla="*/ 0 h 631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91632" h="6312878">
                <a:moveTo>
                  <a:pt x="348984" y="0"/>
                </a:moveTo>
                <a:cubicBezTo>
                  <a:pt x="9742648" y="0"/>
                  <a:pt x="9742648" y="0"/>
                  <a:pt x="9742648" y="0"/>
                </a:cubicBezTo>
                <a:cubicBezTo>
                  <a:pt x="9933811" y="0"/>
                  <a:pt x="10091632" y="157720"/>
                  <a:pt x="10091632" y="348762"/>
                </a:cubicBezTo>
                <a:lnTo>
                  <a:pt x="10091632" y="6312878"/>
                </a:lnTo>
                <a:lnTo>
                  <a:pt x="0" y="6312878"/>
                </a:lnTo>
                <a:lnTo>
                  <a:pt x="0" y="6096526"/>
                </a:lnTo>
                <a:cubicBezTo>
                  <a:pt x="0" y="348762"/>
                  <a:pt x="0" y="348762"/>
                  <a:pt x="0" y="348762"/>
                </a:cubicBezTo>
                <a:cubicBezTo>
                  <a:pt x="0" y="157720"/>
                  <a:pt x="157821" y="0"/>
                  <a:pt x="348984" y="0"/>
                </a:cubicBezTo>
                <a:close/>
              </a:path>
            </a:pathLst>
          </a:custGeom>
          <a:solidFill>
            <a:srgbClr val="3335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440" name="Freeform 439"/>
          <p:cNvSpPr>
            <a:spLocks/>
          </p:cNvSpPr>
          <p:nvPr userDrawn="1"/>
        </p:nvSpPr>
        <p:spPr bwMode="auto">
          <a:xfrm>
            <a:off x="1060009" y="553688"/>
            <a:ext cx="10074498" cy="6304312"/>
          </a:xfrm>
          <a:custGeom>
            <a:avLst/>
            <a:gdLst>
              <a:gd name="connsiteX0" fmla="*/ 340040 w 10074498"/>
              <a:gd name="connsiteY0" fmla="*/ 0 h 6304312"/>
              <a:gd name="connsiteX1" fmla="*/ 9732236 w 10074498"/>
              <a:gd name="connsiteY1" fmla="*/ 0 h 6304312"/>
              <a:gd name="connsiteX2" fmla="*/ 10074498 w 10074498"/>
              <a:gd name="connsiteY2" fmla="*/ 341881 h 6304312"/>
              <a:gd name="connsiteX3" fmla="*/ 10074498 w 10074498"/>
              <a:gd name="connsiteY3" fmla="*/ 6236397 h 6304312"/>
              <a:gd name="connsiteX4" fmla="*/ 10074498 w 10074498"/>
              <a:gd name="connsiteY4" fmla="*/ 6304312 h 6304312"/>
              <a:gd name="connsiteX5" fmla="*/ 0 w 10074498"/>
              <a:gd name="connsiteY5" fmla="*/ 6304312 h 6304312"/>
              <a:gd name="connsiteX6" fmla="*/ 0 w 10074498"/>
              <a:gd name="connsiteY6" fmla="*/ 6086003 h 6304312"/>
              <a:gd name="connsiteX7" fmla="*/ 0 w 10074498"/>
              <a:gd name="connsiteY7" fmla="*/ 341881 h 6304312"/>
              <a:gd name="connsiteX8" fmla="*/ 340040 w 10074498"/>
              <a:gd name="connsiteY8" fmla="*/ 0 h 6304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74498" h="6304312">
                <a:moveTo>
                  <a:pt x="340040" y="0"/>
                </a:moveTo>
                <a:cubicBezTo>
                  <a:pt x="9732236" y="0"/>
                  <a:pt x="9732236" y="0"/>
                  <a:pt x="9732236" y="0"/>
                </a:cubicBezTo>
                <a:cubicBezTo>
                  <a:pt x="9921147" y="0"/>
                  <a:pt x="10074498" y="153180"/>
                  <a:pt x="10074498" y="341881"/>
                </a:cubicBezTo>
                <a:cubicBezTo>
                  <a:pt x="10074498" y="4093270"/>
                  <a:pt x="10074498" y="5617272"/>
                  <a:pt x="10074498" y="6236397"/>
                </a:cubicBezTo>
                <a:lnTo>
                  <a:pt x="10074498" y="6304312"/>
                </a:lnTo>
                <a:lnTo>
                  <a:pt x="0" y="6304312"/>
                </a:lnTo>
                <a:lnTo>
                  <a:pt x="0" y="6086003"/>
                </a:lnTo>
                <a:cubicBezTo>
                  <a:pt x="0" y="341881"/>
                  <a:pt x="0" y="341881"/>
                  <a:pt x="0" y="341881"/>
                </a:cubicBezTo>
                <a:cubicBezTo>
                  <a:pt x="0" y="153180"/>
                  <a:pt x="153351" y="0"/>
                  <a:pt x="34004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441" name="Oval 398"/>
          <p:cNvSpPr>
            <a:spLocks noChangeArrowheads="1"/>
          </p:cNvSpPr>
          <p:nvPr userDrawn="1"/>
        </p:nvSpPr>
        <p:spPr bwMode="auto">
          <a:xfrm>
            <a:off x="6060137" y="770713"/>
            <a:ext cx="79956" cy="79956"/>
          </a:xfrm>
          <a:prstGeom prst="ellipse">
            <a:avLst/>
          </a:pr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2" name="Oval 399"/>
          <p:cNvSpPr>
            <a:spLocks noChangeArrowheads="1"/>
          </p:cNvSpPr>
          <p:nvPr userDrawn="1"/>
        </p:nvSpPr>
        <p:spPr bwMode="auto">
          <a:xfrm>
            <a:off x="6080125" y="790703"/>
            <a:ext cx="39978" cy="39978"/>
          </a:xfrm>
          <a:prstGeom prst="ellipse">
            <a:avLst/>
          </a:prstGeom>
          <a:solidFill>
            <a:srgbClr val="000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3" name="Oval 400"/>
          <p:cNvSpPr>
            <a:spLocks noChangeArrowheads="1"/>
          </p:cNvSpPr>
          <p:nvPr userDrawn="1"/>
        </p:nvSpPr>
        <p:spPr bwMode="auto">
          <a:xfrm>
            <a:off x="6091547" y="793557"/>
            <a:ext cx="14279" cy="11422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4" name="Oval 401"/>
          <p:cNvSpPr>
            <a:spLocks noChangeArrowheads="1"/>
          </p:cNvSpPr>
          <p:nvPr userDrawn="1"/>
        </p:nvSpPr>
        <p:spPr bwMode="auto">
          <a:xfrm>
            <a:off x="6091547" y="813547"/>
            <a:ext cx="14279" cy="14279"/>
          </a:xfrm>
          <a:prstGeom prst="ellipse">
            <a:avLst/>
          </a:prstGeom>
          <a:solidFill>
            <a:srgbClr val="272A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45" name="Rectangle 402"/>
          <p:cNvSpPr>
            <a:spLocks noChangeArrowheads="1"/>
          </p:cNvSpPr>
          <p:nvPr userDrawn="1"/>
        </p:nvSpPr>
        <p:spPr bwMode="auto">
          <a:xfrm>
            <a:off x="1416958" y="1030572"/>
            <a:ext cx="9357748" cy="58425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408389" y="1030572"/>
            <a:ext cx="9366317" cy="58274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754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and tex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roup 1353"/>
          <p:cNvGrpSpPr/>
          <p:nvPr userDrawn="1"/>
        </p:nvGrpSpPr>
        <p:grpSpPr>
          <a:xfrm>
            <a:off x="4084563" y="1277256"/>
            <a:ext cx="7831781" cy="4652735"/>
            <a:chOff x="4527554" y="1398588"/>
            <a:chExt cx="7137394" cy="4240211"/>
          </a:xfrm>
        </p:grpSpPr>
        <p:grpSp>
          <p:nvGrpSpPr>
            <p:cNvPr id="1353" name="Group 1352"/>
            <p:cNvGrpSpPr/>
            <p:nvPr userDrawn="1"/>
          </p:nvGrpSpPr>
          <p:grpSpPr>
            <a:xfrm>
              <a:off x="4527554" y="1398588"/>
              <a:ext cx="7137394" cy="4240211"/>
              <a:chOff x="4527471" y="1398593"/>
              <a:chExt cx="7137264" cy="4240229"/>
            </a:xfrm>
            <a:effectLst/>
          </p:grpSpPr>
          <p:sp>
            <p:nvSpPr>
              <p:cNvPr id="181" name="AutoShape 380"/>
              <p:cNvSpPr>
                <a:spLocks noChangeAspect="1" noChangeArrowheads="1" noTextEdit="1"/>
              </p:cNvSpPr>
              <p:nvPr userDrawn="1"/>
            </p:nvSpPr>
            <p:spPr bwMode="auto">
              <a:xfrm>
                <a:off x="4640179" y="1398593"/>
                <a:ext cx="6913436" cy="3981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2" name="Freeform 382"/>
              <p:cNvSpPr>
                <a:spLocks/>
              </p:cNvSpPr>
              <p:nvPr userDrawn="1"/>
            </p:nvSpPr>
            <p:spPr bwMode="auto">
              <a:xfrm>
                <a:off x="5281517" y="1400181"/>
                <a:ext cx="5648222" cy="3940191"/>
              </a:xfrm>
              <a:custGeom>
                <a:avLst/>
                <a:gdLst>
                  <a:gd name="T0" fmla="*/ 4398 w 4571"/>
                  <a:gd name="T1" fmla="*/ 3192 h 3192"/>
                  <a:gd name="T2" fmla="*/ 172 w 4571"/>
                  <a:gd name="T3" fmla="*/ 3192 h 3192"/>
                  <a:gd name="T4" fmla="*/ 0 w 4571"/>
                  <a:gd name="T5" fmla="*/ 3019 h 3192"/>
                  <a:gd name="T6" fmla="*/ 0 w 4571"/>
                  <a:gd name="T7" fmla="*/ 173 h 3192"/>
                  <a:gd name="T8" fmla="*/ 172 w 4571"/>
                  <a:gd name="T9" fmla="*/ 0 h 3192"/>
                  <a:gd name="T10" fmla="*/ 4398 w 4571"/>
                  <a:gd name="T11" fmla="*/ 0 h 3192"/>
                  <a:gd name="T12" fmla="*/ 4571 w 4571"/>
                  <a:gd name="T13" fmla="*/ 173 h 3192"/>
                  <a:gd name="T14" fmla="*/ 4571 w 4571"/>
                  <a:gd name="T15" fmla="*/ 3019 h 3192"/>
                  <a:gd name="T16" fmla="*/ 4398 w 4571"/>
                  <a:gd name="T17" fmla="*/ 3192 h 3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71" h="3192">
                    <a:moveTo>
                      <a:pt x="4398" y="3192"/>
                    </a:moveTo>
                    <a:cubicBezTo>
                      <a:pt x="172" y="3192"/>
                      <a:pt x="172" y="3192"/>
                      <a:pt x="172" y="3192"/>
                    </a:cubicBezTo>
                    <a:cubicBezTo>
                      <a:pt x="77" y="3192"/>
                      <a:pt x="0" y="3115"/>
                      <a:pt x="0" y="3019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0" y="78"/>
                      <a:pt x="77" y="0"/>
                      <a:pt x="172" y="0"/>
                    </a:cubicBezTo>
                    <a:cubicBezTo>
                      <a:pt x="4398" y="0"/>
                      <a:pt x="4398" y="0"/>
                      <a:pt x="4398" y="0"/>
                    </a:cubicBezTo>
                    <a:cubicBezTo>
                      <a:pt x="4493" y="0"/>
                      <a:pt x="4571" y="78"/>
                      <a:pt x="4571" y="173"/>
                    </a:cubicBezTo>
                    <a:cubicBezTo>
                      <a:pt x="4571" y="3019"/>
                      <a:pt x="4571" y="3019"/>
                      <a:pt x="4571" y="3019"/>
                    </a:cubicBezTo>
                    <a:cubicBezTo>
                      <a:pt x="4571" y="3115"/>
                      <a:pt x="4493" y="3192"/>
                      <a:pt x="4398" y="3192"/>
                    </a:cubicBezTo>
                    <a:close/>
                  </a:path>
                </a:pathLst>
              </a:custGeom>
              <a:solidFill>
                <a:srgbClr val="DAC1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3" name="Freeform 383"/>
              <p:cNvSpPr>
                <a:spLocks/>
              </p:cNvSpPr>
              <p:nvPr userDrawn="1"/>
            </p:nvSpPr>
            <p:spPr bwMode="auto">
              <a:xfrm>
                <a:off x="5300567" y="1419231"/>
                <a:ext cx="5610123" cy="3903680"/>
              </a:xfrm>
              <a:custGeom>
                <a:avLst/>
                <a:gdLst>
                  <a:gd name="T0" fmla="*/ 4540 w 4540"/>
                  <a:gd name="T1" fmla="*/ 3003 h 3161"/>
                  <a:gd name="T2" fmla="*/ 4383 w 4540"/>
                  <a:gd name="T3" fmla="*/ 3161 h 3161"/>
                  <a:gd name="T4" fmla="*/ 157 w 4540"/>
                  <a:gd name="T5" fmla="*/ 3161 h 3161"/>
                  <a:gd name="T6" fmla="*/ 0 w 4540"/>
                  <a:gd name="T7" fmla="*/ 3003 h 3161"/>
                  <a:gd name="T8" fmla="*/ 0 w 4540"/>
                  <a:gd name="T9" fmla="*/ 157 h 3161"/>
                  <a:gd name="T10" fmla="*/ 157 w 4540"/>
                  <a:gd name="T11" fmla="*/ 0 h 3161"/>
                  <a:gd name="T12" fmla="*/ 4383 w 4540"/>
                  <a:gd name="T13" fmla="*/ 0 h 3161"/>
                  <a:gd name="T14" fmla="*/ 4540 w 4540"/>
                  <a:gd name="T15" fmla="*/ 157 h 3161"/>
                  <a:gd name="T16" fmla="*/ 4540 w 4540"/>
                  <a:gd name="T17" fmla="*/ 3003 h 3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0" h="3161">
                    <a:moveTo>
                      <a:pt x="4540" y="3003"/>
                    </a:moveTo>
                    <a:cubicBezTo>
                      <a:pt x="4540" y="3090"/>
                      <a:pt x="4469" y="3161"/>
                      <a:pt x="4383" y="3161"/>
                    </a:cubicBezTo>
                    <a:cubicBezTo>
                      <a:pt x="157" y="3161"/>
                      <a:pt x="157" y="3161"/>
                      <a:pt x="157" y="3161"/>
                    </a:cubicBezTo>
                    <a:cubicBezTo>
                      <a:pt x="71" y="3161"/>
                      <a:pt x="0" y="3090"/>
                      <a:pt x="0" y="3003"/>
                    </a:cubicBezTo>
                    <a:cubicBezTo>
                      <a:pt x="0" y="157"/>
                      <a:pt x="0" y="157"/>
                      <a:pt x="0" y="157"/>
                    </a:cubicBezTo>
                    <a:cubicBezTo>
                      <a:pt x="0" y="71"/>
                      <a:pt x="71" y="0"/>
                      <a:pt x="157" y="0"/>
                    </a:cubicBezTo>
                    <a:cubicBezTo>
                      <a:pt x="4383" y="0"/>
                      <a:pt x="4383" y="0"/>
                      <a:pt x="4383" y="0"/>
                    </a:cubicBezTo>
                    <a:cubicBezTo>
                      <a:pt x="4469" y="0"/>
                      <a:pt x="4540" y="71"/>
                      <a:pt x="4540" y="157"/>
                    </a:cubicBezTo>
                    <a:lnTo>
                      <a:pt x="4540" y="3003"/>
                    </a:lnTo>
                    <a:close/>
                  </a:path>
                </a:pathLst>
              </a:custGeom>
              <a:solidFill>
                <a:srgbClr val="3335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 dirty="0"/>
              </a:p>
            </p:txBody>
          </p:sp>
          <p:sp>
            <p:nvSpPr>
              <p:cNvPr id="184" name="Freeform 384"/>
              <p:cNvSpPr>
                <a:spLocks/>
              </p:cNvSpPr>
              <p:nvPr userDrawn="1"/>
            </p:nvSpPr>
            <p:spPr bwMode="auto">
              <a:xfrm>
                <a:off x="5305329" y="1423994"/>
                <a:ext cx="5600597" cy="3892566"/>
              </a:xfrm>
              <a:custGeom>
                <a:avLst/>
                <a:gdLst>
                  <a:gd name="T0" fmla="*/ 4379 w 4533"/>
                  <a:gd name="T1" fmla="*/ 3154 h 3154"/>
                  <a:gd name="T2" fmla="*/ 153 w 4533"/>
                  <a:gd name="T3" fmla="*/ 3154 h 3154"/>
                  <a:gd name="T4" fmla="*/ 0 w 4533"/>
                  <a:gd name="T5" fmla="*/ 3000 h 3154"/>
                  <a:gd name="T6" fmla="*/ 0 w 4533"/>
                  <a:gd name="T7" fmla="*/ 154 h 3154"/>
                  <a:gd name="T8" fmla="*/ 153 w 4533"/>
                  <a:gd name="T9" fmla="*/ 0 h 3154"/>
                  <a:gd name="T10" fmla="*/ 4379 w 4533"/>
                  <a:gd name="T11" fmla="*/ 0 h 3154"/>
                  <a:gd name="T12" fmla="*/ 4533 w 4533"/>
                  <a:gd name="T13" fmla="*/ 154 h 3154"/>
                  <a:gd name="T14" fmla="*/ 4533 w 4533"/>
                  <a:gd name="T15" fmla="*/ 3000 h 3154"/>
                  <a:gd name="T16" fmla="*/ 4379 w 4533"/>
                  <a:gd name="T17" fmla="*/ 3154 h 3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33" h="3154">
                    <a:moveTo>
                      <a:pt x="4379" y="3154"/>
                    </a:moveTo>
                    <a:cubicBezTo>
                      <a:pt x="153" y="3154"/>
                      <a:pt x="153" y="3154"/>
                      <a:pt x="153" y="3154"/>
                    </a:cubicBezTo>
                    <a:cubicBezTo>
                      <a:pt x="69" y="3154"/>
                      <a:pt x="0" y="3085"/>
                      <a:pt x="0" y="3000"/>
                    </a:cubicBezTo>
                    <a:cubicBezTo>
                      <a:pt x="0" y="154"/>
                      <a:pt x="0" y="154"/>
                      <a:pt x="0" y="154"/>
                    </a:cubicBezTo>
                    <a:cubicBezTo>
                      <a:pt x="0" y="69"/>
                      <a:pt x="69" y="0"/>
                      <a:pt x="153" y="0"/>
                    </a:cubicBezTo>
                    <a:cubicBezTo>
                      <a:pt x="4379" y="0"/>
                      <a:pt x="4379" y="0"/>
                      <a:pt x="4379" y="0"/>
                    </a:cubicBezTo>
                    <a:cubicBezTo>
                      <a:pt x="4464" y="0"/>
                      <a:pt x="4533" y="69"/>
                      <a:pt x="4533" y="154"/>
                    </a:cubicBezTo>
                    <a:cubicBezTo>
                      <a:pt x="4533" y="3000"/>
                      <a:pt x="4533" y="3000"/>
                      <a:pt x="4533" y="3000"/>
                    </a:cubicBezTo>
                    <a:cubicBezTo>
                      <a:pt x="4533" y="3085"/>
                      <a:pt x="4464" y="3154"/>
                      <a:pt x="4379" y="3154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5" name="Freeform 385"/>
              <p:cNvSpPr>
                <a:spLocks/>
              </p:cNvSpPr>
              <p:nvPr userDrawn="1"/>
            </p:nvSpPr>
            <p:spPr bwMode="auto">
              <a:xfrm>
                <a:off x="5305329" y="5089547"/>
                <a:ext cx="5600597" cy="227014"/>
              </a:xfrm>
              <a:custGeom>
                <a:avLst/>
                <a:gdLst>
                  <a:gd name="T0" fmla="*/ 0 w 4533"/>
                  <a:gd name="T1" fmla="*/ 0 h 184"/>
                  <a:gd name="T2" fmla="*/ 0 w 4533"/>
                  <a:gd name="T3" fmla="*/ 30 h 184"/>
                  <a:gd name="T4" fmla="*/ 153 w 4533"/>
                  <a:gd name="T5" fmla="*/ 184 h 184"/>
                  <a:gd name="T6" fmla="*/ 4379 w 4533"/>
                  <a:gd name="T7" fmla="*/ 184 h 184"/>
                  <a:gd name="T8" fmla="*/ 4533 w 4533"/>
                  <a:gd name="T9" fmla="*/ 30 h 184"/>
                  <a:gd name="T10" fmla="*/ 4533 w 4533"/>
                  <a:gd name="T11" fmla="*/ 0 h 184"/>
                  <a:gd name="T12" fmla="*/ 0 w 4533"/>
                  <a:gd name="T1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33" h="184">
                    <a:moveTo>
                      <a:pt x="0" y="0"/>
                    </a:moveTo>
                    <a:cubicBezTo>
                      <a:pt x="0" y="30"/>
                      <a:pt x="0" y="30"/>
                      <a:pt x="0" y="30"/>
                    </a:cubicBezTo>
                    <a:cubicBezTo>
                      <a:pt x="0" y="115"/>
                      <a:pt x="69" y="184"/>
                      <a:pt x="153" y="184"/>
                    </a:cubicBezTo>
                    <a:cubicBezTo>
                      <a:pt x="4379" y="184"/>
                      <a:pt x="4379" y="184"/>
                      <a:pt x="4379" y="184"/>
                    </a:cubicBezTo>
                    <a:cubicBezTo>
                      <a:pt x="4464" y="184"/>
                      <a:pt x="4533" y="115"/>
                      <a:pt x="4533" y="30"/>
                    </a:cubicBezTo>
                    <a:cubicBezTo>
                      <a:pt x="4533" y="0"/>
                      <a:pt x="4533" y="0"/>
                      <a:pt x="45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2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429" name="Picture 428"/>
              <p:cNvPicPr>
                <a:picLocks noChangeAspect="1" noChangeArrowheads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607" r="-1630" b="-250766"/>
              <a:stretch>
                <a:fillRect/>
              </a:stretch>
            </p:blipFill>
            <p:spPr bwMode="auto">
              <a:xfrm>
                <a:off x="4527471" y="5276873"/>
                <a:ext cx="7137264" cy="361949"/>
              </a:xfrm>
              <a:custGeom>
                <a:avLst/>
                <a:gdLst>
                  <a:gd name="connsiteX0" fmla="*/ 111121 w 7137394"/>
                  <a:gd name="connsiteY0" fmla="*/ 16107 h 361948"/>
                  <a:gd name="connsiteX1" fmla="*/ 111121 w 7137394"/>
                  <a:gd name="connsiteY1" fmla="*/ 103188 h 361948"/>
                  <a:gd name="connsiteX2" fmla="*/ 732671 w 7137394"/>
                  <a:gd name="connsiteY2" fmla="*/ 103188 h 361948"/>
                  <a:gd name="connsiteX3" fmla="*/ 735009 w 7137394"/>
                  <a:gd name="connsiteY3" fmla="*/ 357186 h 361948"/>
                  <a:gd name="connsiteX4" fmla="*/ 0 w 7137394"/>
                  <a:gd name="connsiteY4" fmla="*/ 357186 h 361948"/>
                  <a:gd name="connsiteX5" fmla="*/ 7024684 w 7137394"/>
                  <a:gd name="connsiteY5" fmla="*/ 15992 h 361948"/>
                  <a:gd name="connsiteX6" fmla="*/ 7137394 w 7137394"/>
                  <a:gd name="connsiteY6" fmla="*/ 361948 h 361948"/>
                  <a:gd name="connsiteX7" fmla="*/ 6402385 w 7137394"/>
                  <a:gd name="connsiteY7" fmla="*/ 361948 h 361948"/>
                  <a:gd name="connsiteX8" fmla="*/ 6402385 w 7137394"/>
                  <a:gd name="connsiteY8" fmla="*/ 103188 h 361948"/>
                  <a:gd name="connsiteX9" fmla="*/ 7024684 w 7137394"/>
                  <a:gd name="connsiteY9" fmla="*/ 103188 h 361948"/>
                  <a:gd name="connsiteX10" fmla="*/ 111121 w 7137394"/>
                  <a:gd name="connsiteY10" fmla="*/ 0 h 361948"/>
                  <a:gd name="connsiteX11" fmla="*/ 7024684 w 7137394"/>
                  <a:gd name="connsiteY11" fmla="*/ 0 h 361948"/>
                  <a:gd name="connsiteX12" fmla="*/ 7024684 w 7137394"/>
                  <a:gd name="connsiteY12" fmla="*/ 15992 h 361948"/>
                  <a:gd name="connsiteX13" fmla="*/ 7023094 w 7137394"/>
                  <a:gd name="connsiteY13" fmla="*/ 11111 h 361948"/>
                  <a:gd name="connsiteX14" fmla="*/ 6402385 w 7137394"/>
                  <a:gd name="connsiteY14" fmla="*/ 93661 h 361948"/>
                  <a:gd name="connsiteX15" fmla="*/ 6402385 w 7137394"/>
                  <a:gd name="connsiteY15" fmla="*/ 103188 h 361948"/>
                  <a:gd name="connsiteX16" fmla="*/ 732671 w 7137394"/>
                  <a:gd name="connsiteY16" fmla="*/ 103188 h 361948"/>
                  <a:gd name="connsiteX17" fmla="*/ 732627 w 7137394"/>
                  <a:gd name="connsiteY17" fmla="*/ 98424 h 361948"/>
                  <a:gd name="connsiteX18" fmla="*/ 114300 w 7137394"/>
                  <a:gd name="connsiteY18" fmla="*/ 6349 h 361948"/>
                  <a:gd name="connsiteX19" fmla="*/ 111121 w 7137394"/>
                  <a:gd name="connsiteY19" fmla="*/ 16107 h 36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137394" h="361948">
                    <a:moveTo>
                      <a:pt x="111121" y="16107"/>
                    </a:moveTo>
                    <a:lnTo>
                      <a:pt x="111121" y="103188"/>
                    </a:lnTo>
                    <a:lnTo>
                      <a:pt x="732671" y="103188"/>
                    </a:lnTo>
                    <a:lnTo>
                      <a:pt x="735009" y="357186"/>
                    </a:lnTo>
                    <a:lnTo>
                      <a:pt x="0" y="357186"/>
                    </a:lnTo>
                    <a:close/>
                    <a:moveTo>
                      <a:pt x="7024684" y="15992"/>
                    </a:moveTo>
                    <a:lnTo>
                      <a:pt x="7137394" y="361948"/>
                    </a:lnTo>
                    <a:lnTo>
                      <a:pt x="6402385" y="361948"/>
                    </a:lnTo>
                    <a:lnTo>
                      <a:pt x="6402385" y="103188"/>
                    </a:lnTo>
                    <a:lnTo>
                      <a:pt x="7024684" y="103188"/>
                    </a:lnTo>
                    <a:close/>
                    <a:moveTo>
                      <a:pt x="111121" y="0"/>
                    </a:moveTo>
                    <a:lnTo>
                      <a:pt x="7024684" y="0"/>
                    </a:lnTo>
                    <a:lnTo>
                      <a:pt x="7024684" y="15992"/>
                    </a:lnTo>
                    <a:lnTo>
                      <a:pt x="7023094" y="11111"/>
                    </a:lnTo>
                    <a:cubicBezTo>
                      <a:pt x="6653208" y="88369"/>
                      <a:pt x="6607171" y="67203"/>
                      <a:pt x="6402385" y="93661"/>
                    </a:cubicBezTo>
                    <a:lnTo>
                      <a:pt x="6402385" y="103188"/>
                    </a:lnTo>
                    <a:lnTo>
                      <a:pt x="732671" y="103188"/>
                    </a:lnTo>
                    <a:lnTo>
                      <a:pt x="732627" y="98424"/>
                    </a:lnTo>
                    <a:cubicBezTo>
                      <a:pt x="527841" y="71966"/>
                      <a:pt x="484186" y="83607"/>
                      <a:pt x="114300" y="6349"/>
                    </a:cubicBezTo>
                    <a:lnTo>
                      <a:pt x="111121" y="16107"/>
                    </a:lnTo>
                    <a:close/>
                  </a:path>
                </a:pathLst>
              </a:cu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11" name="Picture 387"/>
              <p:cNvPicPr>
                <a:picLocks noChangeAspect="1" noChangeArrowheads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591" y="5238773"/>
                <a:ext cx="6913437" cy="49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Oval 388"/>
              <p:cNvSpPr>
                <a:spLocks noChangeArrowheads="1"/>
              </p:cNvSpPr>
              <p:nvPr userDrawn="1"/>
            </p:nvSpPr>
            <p:spPr bwMode="auto">
              <a:xfrm>
                <a:off x="5284693" y="5338785"/>
                <a:ext cx="57149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7" name="Oval 389"/>
              <p:cNvSpPr>
                <a:spLocks noChangeArrowheads="1"/>
              </p:cNvSpPr>
              <p:nvPr userDrawn="1"/>
            </p:nvSpPr>
            <p:spPr bwMode="auto">
              <a:xfrm>
                <a:off x="5298979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8" name="Oval 390"/>
              <p:cNvSpPr>
                <a:spLocks noChangeArrowheads="1"/>
              </p:cNvSpPr>
              <p:nvPr userDrawn="1"/>
            </p:nvSpPr>
            <p:spPr bwMode="auto">
              <a:xfrm>
                <a:off x="7224582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89" name="Oval 391"/>
              <p:cNvSpPr>
                <a:spLocks noChangeArrowheads="1"/>
              </p:cNvSpPr>
              <p:nvPr userDrawn="1"/>
            </p:nvSpPr>
            <p:spPr bwMode="auto">
              <a:xfrm>
                <a:off x="7238869" y="5341960"/>
                <a:ext cx="30162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0" name="Oval 392"/>
              <p:cNvSpPr>
                <a:spLocks noChangeArrowheads="1"/>
              </p:cNvSpPr>
              <p:nvPr userDrawn="1"/>
            </p:nvSpPr>
            <p:spPr bwMode="auto">
              <a:xfrm>
                <a:off x="8920001" y="5338785"/>
                <a:ext cx="60324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91" name="Oval 393"/>
              <p:cNvSpPr>
                <a:spLocks noChangeArrowheads="1"/>
              </p:cNvSpPr>
              <p:nvPr userDrawn="1"/>
            </p:nvSpPr>
            <p:spPr bwMode="auto">
              <a:xfrm>
                <a:off x="8935876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4" name="Oval 394"/>
              <p:cNvSpPr>
                <a:spLocks noChangeArrowheads="1"/>
              </p:cNvSpPr>
              <p:nvPr userDrawn="1"/>
            </p:nvSpPr>
            <p:spPr bwMode="auto">
              <a:xfrm>
                <a:off x="10850366" y="5338785"/>
                <a:ext cx="58737" cy="11113"/>
              </a:xfrm>
              <a:prstGeom prst="ellipse">
                <a:avLst/>
              </a:prstGeom>
              <a:solidFill>
                <a:srgbClr val="6354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5" name="Oval 395"/>
              <p:cNvSpPr>
                <a:spLocks noChangeArrowheads="1"/>
              </p:cNvSpPr>
              <p:nvPr userDrawn="1"/>
            </p:nvSpPr>
            <p:spPr bwMode="auto">
              <a:xfrm>
                <a:off x="10864653" y="5341960"/>
                <a:ext cx="28575" cy="6350"/>
              </a:xfrm>
              <a:prstGeom prst="ellipse">
                <a:avLst/>
              </a:prstGeom>
              <a:solidFill>
                <a:srgbClr val="4636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6" name="Freeform 396"/>
              <p:cNvSpPr>
                <a:spLocks/>
              </p:cNvSpPr>
              <p:nvPr userDrawn="1"/>
            </p:nvSpPr>
            <p:spPr bwMode="auto">
              <a:xfrm>
                <a:off x="4716378" y="5299098"/>
                <a:ext cx="6761040" cy="1588"/>
              </a:xfrm>
              <a:custGeom>
                <a:avLst/>
                <a:gdLst>
                  <a:gd name="T0" fmla="*/ 5467 w 5472"/>
                  <a:gd name="T1" fmla="*/ 1 h 1"/>
                  <a:gd name="T2" fmla="*/ 5472 w 5472"/>
                  <a:gd name="T3" fmla="*/ 0 h 1"/>
                  <a:gd name="T4" fmla="*/ 0 w 5472"/>
                  <a:gd name="T5" fmla="*/ 0 h 1"/>
                  <a:gd name="T6" fmla="*/ 5 w 5472"/>
                  <a:gd name="T7" fmla="*/ 1 h 1"/>
                  <a:gd name="T8" fmla="*/ 5467 w 547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72" h="1">
                    <a:moveTo>
                      <a:pt x="5467" y="1"/>
                    </a:moveTo>
                    <a:cubicBezTo>
                      <a:pt x="5469" y="1"/>
                      <a:pt x="5471" y="0"/>
                      <a:pt x="54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1"/>
                      <a:pt x="5" y="1"/>
                    </a:cubicBezTo>
                    <a:lnTo>
                      <a:pt x="5467" y="1"/>
                    </a:lnTo>
                    <a:close/>
                  </a:path>
                </a:pathLst>
              </a:custGeom>
              <a:solidFill>
                <a:srgbClr val="9A877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pic>
            <p:nvPicPr>
              <p:cNvPr id="1421" name="Picture 397"/>
              <p:cNvPicPr>
                <a:picLocks noChangeAspect="1" noChangeArrowheads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0953" y="5240359"/>
                <a:ext cx="1331888" cy="6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47" name="Oval 398"/>
              <p:cNvSpPr>
                <a:spLocks noChangeArrowheads="1"/>
              </p:cNvSpPr>
              <p:nvPr userDrawn="1"/>
            </p:nvSpPr>
            <p:spPr bwMode="auto">
              <a:xfrm>
                <a:off x="8085011" y="1544645"/>
                <a:ext cx="44449" cy="44450"/>
              </a:xfrm>
              <a:prstGeom prst="ellipse">
                <a:avLst/>
              </a:prstGeom>
              <a:solidFill>
                <a:srgbClr val="1919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8" name="Oval 399"/>
              <p:cNvSpPr>
                <a:spLocks noChangeArrowheads="1"/>
              </p:cNvSpPr>
              <p:nvPr userDrawn="1"/>
            </p:nvSpPr>
            <p:spPr bwMode="auto">
              <a:xfrm>
                <a:off x="8096077" y="1555741"/>
                <a:ext cx="22224" cy="22225"/>
              </a:xfrm>
              <a:prstGeom prst="ellipse">
                <a:avLst/>
              </a:prstGeom>
              <a:solidFill>
                <a:srgbClr val="000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49" name="Oval 400"/>
              <p:cNvSpPr>
                <a:spLocks noChangeArrowheads="1"/>
              </p:cNvSpPr>
              <p:nvPr userDrawn="1"/>
            </p:nvSpPr>
            <p:spPr bwMode="auto">
              <a:xfrm>
                <a:off x="8102496" y="1557318"/>
                <a:ext cx="7938" cy="6350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  <p:sp>
            <p:nvSpPr>
              <p:cNvPr id="1350" name="Oval 401"/>
              <p:cNvSpPr>
                <a:spLocks noChangeArrowheads="1"/>
              </p:cNvSpPr>
              <p:nvPr userDrawn="1"/>
            </p:nvSpPr>
            <p:spPr bwMode="auto">
              <a:xfrm>
                <a:off x="8102601" y="1568451"/>
                <a:ext cx="7938" cy="7938"/>
              </a:xfrm>
              <a:prstGeom prst="ellipse">
                <a:avLst/>
              </a:prstGeom>
              <a:solidFill>
                <a:srgbClr val="272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fr-FR"/>
              </a:p>
            </p:txBody>
          </p:sp>
        </p:grpSp>
        <p:sp>
          <p:nvSpPr>
            <p:cNvPr id="1351" name="Rectangle 402"/>
            <p:cNvSpPr>
              <a:spLocks noChangeArrowheads="1"/>
            </p:cNvSpPr>
            <p:nvPr userDrawn="1"/>
          </p:nvSpPr>
          <p:spPr bwMode="auto">
            <a:xfrm>
              <a:off x="5503864" y="1689101"/>
              <a:ext cx="5202238" cy="32480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6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50629" y="1596033"/>
            <a:ext cx="5713584" cy="35640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575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Vertic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742599" y="1154858"/>
            <a:ext cx="3475265" cy="45679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1696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- Horizontal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 userDrawn="1"/>
        </p:nvGrpSpPr>
        <p:grpSpPr>
          <a:xfrm rot="5400000">
            <a:off x="6543324" y="587692"/>
            <a:ext cx="3849726" cy="5682616"/>
            <a:chOff x="1063625" y="116201"/>
            <a:chExt cx="2790825" cy="4119563"/>
          </a:xfrm>
        </p:grpSpPr>
        <p:sp>
          <p:nvSpPr>
            <p:cNvPr id="136" name="Freeform 135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136"/>
            <p:cNvSpPr>
              <a:spLocks/>
            </p:cNvSpPr>
            <p:nvPr/>
          </p:nvSpPr>
          <p:spPr bwMode="auto">
            <a:xfrm>
              <a:off x="1063625" y="116201"/>
              <a:ext cx="2790825" cy="4119563"/>
            </a:xfrm>
            <a:custGeom>
              <a:avLst/>
              <a:gdLst>
                <a:gd name="T0" fmla="*/ 175 w 175"/>
                <a:gd name="T1" fmla="*/ 13 h 260"/>
                <a:gd name="T2" fmla="*/ 163 w 175"/>
                <a:gd name="T3" fmla="*/ 0 h 260"/>
                <a:gd name="T4" fmla="*/ 13 w 175"/>
                <a:gd name="T5" fmla="*/ 0 h 260"/>
                <a:gd name="T6" fmla="*/ 0 w 175"/>
                <a:gd name="T7" fmla="*/ 13 h 260"/>
                <a:gd name="T8" fmla="*/ 0 w 175"/>
                <a:gd name="T9" fmla="*/ 248 h 260"/>
                <a:gd name="T10" fmla="*/ 13 w 175"/>
                <a:gd name="T11" fmla="*/ 260 h 260"/>
                <a:gd name="T12" fmla="*/ 163 w 175"/>
                <a:gd name="T13" fmla="*/ 260 h 260"/>
                <a:gd name="T14" fmla="*/ 175 w 175"/>
                <a:gd name="T15" fmla="*/ 248 h 260"/>
                <a:gd name="T16" fmla="*/ 175 w 175"/>
                <a:gd name="T17" fmla="*/ 13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260">
                  <a:moveTo>
                    <a:pt x="175" y="13"/>
                  </a:moveTo>
                  <a:cubicBezTo>
                    <a:pt x="175" y="6"/>
                    <a:pt x="170" y="0"/>
                    <a:pt x="16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0" y="255"/>
                    <a:pt x="6" y="260"/>
                    <a:pt x="13" y="260"/>
                  </a:cubicBezTo>
                  <a:cubicBezTo>
                    <a:pt x="163" y="260"/>
                    <a:pt x="163" y="260"/>
                    <a:pt x="163" y="260"/>
                  </a:cubicBezTo>
                  <a:cubicBezTo>
                    <a:pt x="170" y="260"/>
                    <a:pt x="175" y="255"/>
                    <a:pt x="175" y="248"/>
                  </a:cubicBezTo>
                  <a:lnTo>
                    <a:pt x="175" y="13"/>
                  </a:lnTo>
                  <a:close/>
                </a:path>
              </a:pathLst>
            </a:custGeom>
            <a:noFill/>
            <a:ln w="38100" cap="flat">
              <a:solidFill>
                <a:srgbClr val="F9E5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Rectangle 137"/>
            <p:cNvSpPr>
              <a:spLocks noChangeArrowheads="1"/>
            </p:cNvSpPr>
            <p:nvPr/>
          </p:nvSpPr>
          <p:spPr bwMode="auto">
            <a:xfrm>
              <a:off x="1208088" y="527364"/>
              <a:ext cx="2519363" cy="33115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fr-FR"/>
            </a:p>
          </p:txBody>
        </p:sp>
        <p:sp>
          <p:nvSpPr>
            <p:cNvPr id="139" name="Oval 138"/>
            <p:cNvSpPr>
              <a:spLocks noChangeArrowheads="1"/>
            </p:cNvSpPr>
            <p:nvPr/>
          </p:nvSpPr>
          <p:spPr bwMode="auto">
            <a:xfrm>
              <a:off x="2435225" y="306701"/>
              <a:ext cx="47625" cy="46038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40" name="Oval 139"/>
            <p:cNvSpPr>
              <a:spLocks noChangeArrowheads="1"/>
            </p:cNvSpPr>
            <p:nvPr userDrawn="1"/>
          </p:nvSpPr>
          <p:spPr bwMode="auto">
            <a:xfrm>
              <a:off x="2355850" y="3934139"/>
              <a:ext cx="206375" cy="2063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F9E5D7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8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174337" y="1703412"/>
            <a:ext cx="4567991" cy="34752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2224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watch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/>
          <p:cNvSpPr>
            <a:spLocks/>
          </p:cNvSpPr>
          <p:nvPr userDrawn="1"/>
        </p:nvSpPr>
        <p:spPr bwMode="auto">
          <a:xfrm>
            <a:off x="7101695" y="780836"/>
            <a:ext cx="2336627" cy="1130912"/>
          </a:xfrm>
          <a:custGeom>
            <a:avLst/>
            <a:gdLst>
              <a:gd name="T0" fmla="*/ 917 w 917"/>
              <a:gd name="T1" fmla="*/ 445 h 445"/>
              <a:gd name="T2" fmla="*/ 790 w 917"/>
              <a:gd name="T3" fmla="*/ 126 h 445"/>
              <a:gd name="T4" fmla="*/ 707 w 917"/>
              <a:gd name="T5" fmla="*/ 30 h 445"/>
              <a:gd name="T6" fmla="*/ 210 w 917"/>
              <a:gd name="T7" fmla="*/ 30 h 445"/>
              <a:gd name="T8" fmla="*/ 127 w 917"/>
              <a:gd name="T9" fmla="*/ 126 h 445"/>
              <a:gd name="T10" fmla="*/ 0 w 917"/>
              <a:gd name="T11" fmla="*/ 445 h 445"/>
              <a:gd name="T12" fmla="*/ 917 w 917"/>
              <a:gd name="T13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445"/>
                </a:moveTo>
                <a:cubicBezTo>
                  <a:pt x="819" y="397"/>
                  <a:pt x="813" y="348"/>
                  <a:pt x="790" y="126"/>
                </a:cubicBezTo>
                <a:cubicBezTo>
                  <a:pt x="783" y="61"/>
                  <a:pt x="779" y="43"/>
                  <a:pt x="707" y="30"/>
                </a:cubicBezTo>
                <a:cubicBezTo>
                  <a:pt x="553" y="2"/>
                  <a:pt x="374" y="0"/>
                  <a:pt x="210" y="30"/>
                </a:cubicBezTo>
                <a:cubicBezTo>
                  <a:pt x="138" y="43"/>
                  <a:pt x="134" y="61"/>
                  <a:pt x="127" y="126"/>
                </a:cubicBezTo>
                <a:cubicBezTo>
                  <a:pt x="105" y="348"/>
                  <a:pt x="98" y="397"/>
                  <a:pt x="0" y="445"/>
                </a:cubicBezTo>
                <a:cubicBezTo>
                  <a:pt x="290" y="445"/>
                  <a:pt x="628" y="445"/>
                  <a:pt x="917" y="445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reeform 6"/>
          <p:cNvSpPr>
            <a:spLocks/>
          </p:cNvSpPr>
          <p:nvPr userDrawn="1"/>
        </p:nvSpPr>
        <p:spPr bwMode="auto">
          <a:xfrm>
            <a:off x="7101695" y="5023023"/>
            <a:ext cx="2336627" cy="1130912"/>
          </a:xfrm>
          <a:custGeom>
            <a:avLst/>
            <a:gdLst>
              <a:gd name="T0" fmla="*/ 917 w 917"/>
              <a:gd name="T1" fmla="*/ 0 h 445"/>
              <a:gd name="T2" fmla="*/ 790 w 917"/>
              <a:gd name="T3" fmla="*/ 319 h 445"/>
              <a:gd name="T4" fmla="*/ 707 w 917"/>
              <a:gd name="T5" fmla="*/ 415 h 445"/>
              <a:gd name="T6" fmla="*/ 210 w 917"/>
              <a:gd name="T7" fmla="*/ 415 h 445"/>
              <a:gd name="T8" fmla="*/ 127 w 917"/>
              <a:gd name="T9" fmla="*/ 319 h 445"/>
              <a:gd name="T10" fmla="*/ 0 w 917"/>
              <a:gd name="T11" fmla="*/ 0 h 445"/>
              <a:gd name="T12" fmla="*/ 917 w 917"/>
              <a:gd name="T13" fmla="*/ 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17" h="445">
                <a:moveTo>
                  <a:pt x="917" y="0"/>
                </a:moveTo>
                <a:cubicBezTo>
                  <a:pt x="819" y="48"/>
                  <a:pt x="813" y="97"/>
                  <a:pt x="790" y="319"/>
                </a:cubicBezTo>
                <a:cubicBezTo>
                  <a:pt x="783" y="384"/>
                  <a:pt x="779" y="402"/>
                  <a:pt x="707" y="415"/>
                </a:cubicBezTo>
                <a:cubicBezTo>
                  <a:pt x="553" y="443"/>
                  <a:pt x="374" y="445"/>
                  <a:pt x="210" y="415"/>
                </a:cubicBezTo>
                <a:cubicBezTo>
                  <a:pt x="138" y="402"/>
                  <a:pt x="134" y="384"/>
                  <a:pt x="127" y="319"/>
                </a:cubicBezTo>
                <a:cubicBezTo>
                  <a:pt x="105" y="97"/>
                  <a:pt x="98" y="48"/>
                  <a:pt x="0" y="0"/>
                </a:cubicBezTo>
                <a:cubicBezTo>
                  <a:pt x="290" y="0"/>
                  <a:pt x="628" y="0"/>
                  <a:pt x="917" y="0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6" name="Freeform 7"/>
          <p:cNvSpPr>
            <a:spLocks/>
          </p:cNvSpPr>
          <p:nvPr userDrawn="1"/>
        </p:nvSpPr>
        <p:spPr bwMode="auto">
          <a:xfrm>
            <a:off x="6857002" y="1835678"/>
            <a:ext cx="2824745" cy="3258345"/>
          </a:xfrm>
          <a:custGeom>
            <a:avLst/>
            <a:gdLst>
              <a:gd name="T0" fmla="*/ 918 w 1109"/>
              <a:gd name="T1" fmla="*/ 1282 h 1282"/>
              <a:gd name="T2" fmla="*/ 192 w 1109"/>
              <a:gd name="T3" fmla="*/ 1282 h 1282"/>
              <a:gd name="T4" fmla="*/ 0 w 1109"/>
              <a:gd name="T5" fmla="*/ 1091 h 1282"/>
              <a:gd name="T6" fmla="*/ 0 w 1109"/>
              <a:gd name="T7" fmla="*/ 192 h 1282"/>
              <a:gd name="T8" fmla="*/ 192 w 1109"/>
              <a:gd name="T9" fmla="*/ 0 h 1282"/>
              <a:gd name="T10" fmla="*/ 918 w 1109"/>
              <a:gd name="T11" fmla="*/ 0 h 1282"/>
              <a:gd name="T12" fmla="*/ 1109 w 1109"/>
              <a:gd name="T13" fmla="*/ 192 h 1282"/>
              <a:gd name="T14" fmla="*/ 1109 w 1109"/>
              <a:gd name="T15" fmla="*/ 1091 h 1282"/>
              <a:gd name="T16" fmla="*/ 918 w 1109"/>
              <a:gd name="T17" fmla="*/ 1282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9" h="1282">
                <a:moveTo>
                  <a:pt x="918" y="1282"/>
                </a:moveTo>
                <a:cubicBezTo>
                  <a:pt x="192" y="1282"/>
                  <a:pt x="192" y="1282"/>
                  <a:pt x="192" y="1282"/>
                </a:cubicBezTo>
                <a:cubicBezTo>
                  <a:pt x="86" y="1282"/>
                  <a:pt x="0" y="1197"/>
                  <a:pt x="0" y="1091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918" y="0"/>
                  <a:pt x="918" y="0"/>
                  <a:pt x="918" y="0"/>
                </a:cubicBezTo>
                <a:cubicBezTo>
                  <a:pt x="1024" y="0"/>
                  <a:pt x="1109" y="86"/>
                  <a:pt x="1109" y="192"/>
                </a:cubicBezTo>
                <a:cubicBezTo>
                  <a:pt x="1109" y="1091"/>
                  <a:pt x="1109" y="1091"/>
                  <a:pt x="1109" y="1091"/>
                </a:cubicBezTo>
                <a:cubicBezTo>
                  <a:pt x="1109" y="1197"/>
                  <a:pt x="1024" y="1282"/>
                  <a:pt x="918" y="12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Freeform 8"/>
          <p:cNvSpPr>
            <a:spLocks/>
          </p:cNvSpPr>
          <p:nvPr userDrawn="1"/>
        </p:nvSpPr>
        <p:spPr bwMode="auto">
          <a:xfrm>
            <a:off x="9582855" y="2582434"/>
            <a:ext cx="237086" cy="559117"/>
          </a:xfrm>
          <a:custGeom>
            <a:avLst/>
            <a:gdLst>
              <a:gd name="T0" fmla="*/ 92 w 93"/>
              <a:gd name="T1" fmla="*/ 111 h 220"/>
              <a:gd name="T2" fmla="*/ 92 w 93"/>
              <a:gd name="T3" fmla="*/ 108 h 220"/>
              <a:gd name="T4" fmla="*/ 93 w 93"/>
              <a:gd name="T5" fmla="*/ 108 h 220"/>
              <a:gd name="T6" fmla="*/ 63 w 93"/>
              <a:gd name="T7" fmla="*/ 0 h 220"/>
              <a:gd name="T8" fmla="*/ 47 w 93"/>
              <a:gd name="T9" fmla="*/ 0 h 220"/>
              <a:gd name="T10" fmla="*/ 24 w 93"/>
              <a:gd name="T11" fmla="*/ 14 h 220"/>
              <a:gd name="T12" fmla="*/ 8 w 93"/>
              <a:gd name="T13" fmla="*/ 43 h 220"/>
              <a:gd name="T14" fmla="*/ 0 w 93"/>
              <a:gd name="T15" fmla="*/ 71 h 220"/>
              <a:gd name="T16" fmla="*/ 0 w 93"/>
              <a:gd name="T17" fmla="*/ 109 h 220"/>
              <a:gd name="T18" fmla="*/ 0 w 93"/>
              <a:gd name="T19" fmla="*/ 109 h 220"/>
              <a:gd name="T20" fmla="*/ 0 w 93"/>
              <a:gd name="T21" fmla="*/ 148 h 220"/>
              <a:gd name="T22" fmla="*/ 8 w 93"/>
              <a:gd name="T23" fmla="*/ 176 h 220"/>
              <a:gd name="T24" fmla="*/ 23 w 93"/>
              <a:gd name="T25" fmla="*/ 206 h 220"/>
              <a:gd name="T26" fmla="*/ 47 w 93"/>
              <a:gd name="T27" fmla="*/ 220 h 220"/>
              <a:gd name="T28" fmla="*/ 63 w 93"/>
              <a:gd name="T29" fmla="*/ 220 h 220"/>
              <a:gd name="T30" fmla="*/ 93 w 93"/>
              <a:gd name="T31" fmla="*/ 112 h 220"/>
              <a:gd name="T32" fmla="*/ 92 w 93"/>
              <a:gd name="T33" fmla="*/ 112 h 220"/>
              <a:gd name="T34" fmla="*/ 92 w 93"/>
              <a:gd name="T35" fmla="*/ 111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220">
                <a:moveTo>
                  <a:pt x="92" y="111"/>
                </a:moveTo>
                <a:cubicBezTo>
                  <a:pt x="92" y="111"/>
                  <a:pt x="92" y="108"/>
                  <a:pt x="92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58"/>
                  <a:pt x="4" y="167"/>
                  <a:pt x="8" y="176"/>
                </a:cubicBezTo>
                <a:cubicBezTo>
                  <a:pt x="23" y="206"/>
                  <a:pt x="23" y="206"/>
                  <a:pt x="23" y="206"/>
                </a:cubicBezTo>
                <a:cubicBezTo>
                  <a:pt x="27" y="214"/>
                  <a:pt x="37" y="220"/>
                  <a:pt x="47" y="220"/>
                </a:cubicBezTo>
                <a:cubicBezTo>
                  <a:pt x="63" y="220"/>
                  <a:pt x="63" y="220"/>
                  <a:pt x="63" y="220"/>
                </a:cubicBezTo>
                <a:cubicBezTo>
                  <a:pt x="93" y="220"/>
                  <a:pt x="92" y="192"/>
                  <a:pt x="93" y="112"/>
                </a:cubicBezTo>
                <a:cubicBezTo>
                  <a:pt x="92" y="112"/>
                  <a:pt x="92" y="112"/>
                  <a:pt x="92" y="112"/>
                </a:cubicBezTo>
                <a:cubicBezTo>
                  <a:pt x="92" y="108"/>
                  <a:pt x="92" y="111"/>
                  <a:pt x="92" y="111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9"/>
          <p:cNvSpPr>
            <a:spLocks/>
          </p:cNvSpPr>
          <p:nvPr userDrawn="1"/>
        </p:nvSpPr>
        <p:spPr bwMode="auto">
          <a:xfrm>
            <a:off x="9736264" y="2582434"/>
            <a:ext cx="83677" cy="559117"/>
          </a:xfrm>
          <a:custGeom>
            <a:avLst/>
            <a:gdLst>
              <a:gd name="T0" fmla="*/ 33 w 33"/>
              <a:gd name="T1" fmla="*/ 108 h 220"/>
              <a:gd name="T2" fmla="*/ 3 w 33"/>
              <a:gd name="T3" fmla="*/ 0 h 220"/>
              <a:gd name="T4" fmla="*/ 0 w 33"/>
              <a:gd name="T5" fmla="*/ 0 h 220"/>
              <a:gd name="T6" fmla="*/ 0 w 33"/>
              <a:gd name="T7" fmla="*/ 220 h 220"/>
              <a:gd name="T8" fmla="*/ 3 w 33"/>
              <a:gd name="T9" fmla="*/ 220 h 220"/>
              <a:gd name="T10" fmla="*/ 33 w 33"/>
              <a:gd name="T11" fmla="*/ 112 h 220"/>
              <a:gd name="T12" fmla="*/ 32 w 33"/>
              <a:gd name="T13" fmla="*/ 112 h 220"/>
              <a:gd name="T14" fmla="*/ 32 w 33"/>
              <a:gd name="T15" fmla="*/ 111 h 220"/>
              <a:gd name="T16" fmla="*/ 32 w 33"/>
              <a:gd name="T17" fmla="*/ 108 h 220"/>
              <a:gd name="T18" fmla="*/ 33 w 33"/>
              <a:gd name="T19" fmla="*/ 108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" h="220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20"/>
                  <a:pt x="0" y="220"/>
                  <a:pt x="0" y="220"/>
                </a:cubicBezTo>
                <a:cubicBezTo>
                  <a:pt x="3" y="220"/>
                  <a:pt x="3" y="220"/>
                  <a:pt x="3" y="220"/>
                </a:cubicBezTo>
                <a:cubicBezTo>
                  <a:pt x="33" y="220"/>
                  <a:pt x="32" y="192"/>
                  <a:pt x="33" y="112"/>
                </a:cubicBezTo>
                <a:cubicBezTo>
                  <a:pt x="32" y="112"/>
                  <a:pt x="32" y="112"/>
                  <a:pt x="32" y="112"/>
                </a:cubicBezTo>
                <a:cubicBezTo>
                  <a:pt x="32" y="108"/>
                  <a:pt x="32" y="111"/>
                  <a:pt x="32" y="111"/>
                </a:cubicBezTo>
                <a:cubicBezTo>
                  <a:pt x="32" y="111"/>
                  <a:pt x="32" y="108"/>
                  <a:pt x="32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CF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10"/>
          <p:cNvSpPr>
            <a:spLocks/>
          </p:cNvSpPr>
          <p:nvPr userDrawn="1"/>
        </p:nvSpPr>
        <p:spPr bwMode="auto">
          <a:xfrm>
            <a:off x="9582855" y="2582434"/>
            <a:ext cx="237086" cy="277657"/>
          </a:xfrm>
          <a:custGeom>
            <a:avLst/>
            <a:gdLst>
              <a:gd name="T0" fmla="*/ 47 w 93"/>
              <a:gd name="T1" fmla="*/ 0 h 109"/>
              <a:gd name="T2" fmla="*/ 24 w 93"/>
              <a:gd name="T3" fmla="*/ 14 h 109"/>
              <a:gd name="T4" fmla="*/ 8 w 93"/>
              <a:gd name="T5" fmla="*/ 43 h 109"/>
              <a:gd name="T6" fmla="*/ 0 w 93"/>
              <a:gd name="T7" fmla="*/ 71 h 109"/>
              <a:gd name="T8" fmla="*/ 0 w 93"/>
              <a:gd name="T9" fmla="*/ 109 h 109"/>
              <a:gd name="T10" fmla="*/ 0 w 93"/>
              <a:gd name="T11" fmla="*/ 109 h 109"/>
              <a:gd name="T12" fmla="*/ 0 w 93"/>
              <a:gd name="T13" fmla="*/ 108 h 109"/>
              <a:gd name="T14" fmla="*/ 93 w 93"/>
              <a:gd name="T15" fmla="*/ 108 h 109"/>
              <a:gd name="T16" fmla="*/ 63 w 93"/>
              <a:gd name="T17" fmla="*/ 0 h 109"/>
              <a:gd name="T18" fmla="*/ 47 w 93"/>
              <a:gd name="T19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" h="109">
                <a:moveTo>
                  <a:pt x="47" y="0"/>
                </a:moveTo>
                <a:cubicBezTo>
                  <a:pt x="37" y="0"/>
                  <a:pt x="28" y="5"/>
                  <a:pt x="24" y="14"/>
                </a:cubicBezTo>
                <a:cubicBezTo>
                  <a:pt x="8" y="43"/>
                  <a:pt x="8" y="43"/>
                  <a:pt x="8" y="43"/>
                </a:cubicBezTo>
                <a:cubicBezTo>
                  <a:pt x="4" y="52"/>
                  <a:pt x="0" y="61"/>
                  <a:pt x="0" y="71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08"/>
                  <a:pt x="0" y="108"/>
                  <a:pt x="0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2" y="28"/>
                  <a:pt x="93" y="0"/>
                  <a:pt x="63" y="0"/>
                </a:cubicBezTo>
                <a:lnTo>
                  <a:pt x="47" y="0"/>
                </a:ln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Freeform 11"/>
          <p:cNvSpPr>
            <a:spLocks/>
          </p:cNvSpPr>
          <p:nvPr userDrawn="1"/>
        </p:nvSpPr>
        <p:spPr bwMode="auto">
          <a:xfrm>
            <a:off x="9643711" y="3551063"/>
            <a:ext cx="72267" cy="851987"/>
          </a:xfrm>
          <a:custGeom>
            <a:avLst/>
            <a:gdLst>
              <a:gd name="T0" fmla="*/ 24 w 28"/>
              <a:gd name="T1" fmla="*/ 4 h 335"/>
              <a:gd name="T2" fmla="*/ 12 w 28"/>
              <a:gd name="T3" fmla="*/ 8 h 335"/>
              <a:gd name="T4" fmla="*/ 5 w 28"/>
              <a:gd name="T5" fmla="*/ 31 h 335"/>
              <a:gd name="T6" fmla="*/ 0 w 28"/>
              <a:gd name="T7" fmla="*/ 60 h 335"/>
              <a:gd name="T8" fmla="*/ 0 w 28"/>
              <a:gd name="T9" fmla="*/ 275 h 335"/>
              <a:gd name="T10" fmla="*/ 5 w 28"/>
              <a:gd name="T11" fmla="*/ 304 h 335"/>
              <a:gd name="T12" fmla="*/ 12 w 28"/>
              <a:gd name="T13" fmla="*/ 327 h 335"/>
              <a:gd name="T14" fmla="*/ 24 w 28"/>
              <a:gd name="T15" fmla="*/ 331 h 335"/>
              <a:gd name="T16" fmla="*/ 28 w 28"/>
              <a:gd name="T17" fmla="*/ 320 h 335"/>
              <a:gd name="T18" fmla="*/ 28 w 28"/>
              <a:gd name="T19" fmla="*/ 15 h 335"/>
              <a:gd name="T20" fmla="*/ 24 w 28"/>
              <a:gd name="T21" fmla="*/ 4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335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275"/>
                  <a:pt x="0" y="275"/>
                  <a:pt x="0" y="275"/>
                </a:cubicBezTo>
                <a:cubicBezTo>
                  <a:pt x="0" y="285"/>
                  <a:pt x="2" y="294"/>
                  <a:pt x="5" y="304"/>
                </a:cubicBezTo>
                <a:cubicBezTo>
                  <a:pt x="12" y="327"/>
                  <a:pt x="12" y="327"/>
                  <a:pt x="12" y="327"/>
                </a:cubicBezTo>
                <a:cubicBezTo>
                  <a:pt x="13" y="333"/>
                  <a:pt x="19" y="335"/>
                  <a:pt x="24" y="331"/>
                </a:cubicBezTo>
                <a:cubicBezTo>
                  <a:pt x="27" y="329"/>
                  <a:pt x="28" y="325"/>
                  <a:pt x="28" y="320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3" name="Freeform 12"/>
          <p:cNvSpPr>
            <a:spLocks/>
          </p:cNvSpPr>
          <p:nvPr userDrawn="1"/>
        </p:nvSpPr>
        <p:spPr bwMode="auto">
          <a:xfrm>
            <a:off x="9736264" y="2582434"/>
            <a:ext cx="83677" cy="275121"/>
          </a:xfrm>
          <a:custGeom>
            <a:avLst/>
            <a:gdLst>
              <a:gd name="T0" fmla="*/ 33 w 33"/>
              <a:gd name="T1" fmla="*/ 108 h 108"/>
              <a:gd name="T2" fmla="*/ 3 w 33"/>
              <a:gd name="T3" fmla="*/ 0 h 108"/>
              <a:gd name="T4" fmla="*/ 0 w 33"/>
              <a:gd name="T5" fmla="*/ 0 h 108"/>
              <a:gd name="T6" fmla="*/ 0 w 33"/>
              <a:gd name="T7" fmla="*/ 108 h 108"/>
              <a:gd name="T8" fmla="*/ 33 w 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108">
                <a:moveTo>
                  <a:pt x="33" y="108"/>
                </a:moveTo>
                <a:cubicBezTo>
                  <a:pt x="32" y="28"/>
                  <a:pt x="33" y="0"/>
                  <a:pt x="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08"/>
                  <a:pt x="0" y="108"/>
                  <a:pt x="0" y="108"/>
                </a:cubicBezTo>
                <a:lnTo>
                  <a:pt x="33" y="108"/>
                </a:lnTo>
                <a:close/>
              </a:path>
            </a:pathLst>
          </a:custGeom>
          <a:solidFill>
            <a:srgbClr val="E2E4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4" name="Freeform 13"/>
          <p:cNvSpPr>
            <a:spLocks/>
          </p:cNvSpPr>
          <p:nvPr userDrawn="1"/>
        </p:nvSpPr>
        <p:spPr bwMode="auto">
          <a:xfrm>
            <a:off x="9643711" y="3551063"/>
            <a:ext cx="72267" cy="424726"/>
          </a:xfrm>
          <a:custGeom>
            <a:avLst/>
            <a:gdLst>
              <a:gd name="T0" fmla="*/ 24 w 28"/>
              <a:gd name="T1" fmla="*/ 4 h 167"/>
              <a:gd name="T2" fmla="*/ 12 w 28"/>
              <a:gd name="T3" fmla="*/ 8 h 167"/>
              <a:gd name="T4" fmla="*/ 5 w 28"/>
              <a:gd name="T5" fmla="*/ 31 h 167"/>
              <a:gd name="T6" fmla="*/ 0 w 28"/>
              <a:gd name="T7" fmla="*/ 60 h 167"/>
              <a:gd name="T8" fmla="*/ 0 w 28"/>
              <a:gd name="T9" fmla="*/ 167 h 167"/>
              <a:gd name="T10" fmla="*/ 28 w 28"/>
              <a:gd name="T11" fmla="*/ 167 h 167"/>
              <a:gd name="T12" fmla="*/ 28 w 28"/>
              <a:gd name="T13" fmla="*/ 15 h 167"/>
              <a:gd name="T14" fmla="*/ 24 w 28"/>
              <a:gd name="T15" fmla="*/ 4 h 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" h="167">
                <a:moveTo>
                  <a:pt x="24" y="4"/>
                </a:moveTo>
                <a:cubicBezTo>
                  <a:pt x="19" y="0"/>
                  <a:pt x="13" y="2"/>
                  <a:pt x="12" y="8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41"/>
                  <a:pt x="0" y="50"/>
                  <a:pt x="0" y="60"/>
                </a:cubicBezTo>
                <a:cubicBezTo>
                  <a:pt x="0" y="167"/>
                  <a:pt x="0" y="167"/>
                  <a:pt x="0" y="167"/>
                </a:cubicBezTo>
                <a:cubicBezTo>
                  <a:pt x="28" y="167"/>
                  <a:pt x="28" y="167"/>
                  <a:pt x="28" y="167"/>
                </a:cubicBez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7" y="6"/>
                  <a:pt x="24" y="4"/>
                </a:cubicBezTo>
                <a:close/>
              </a:path>
            </a:pathLst>
          </a:custGeom>
          <a:solidFill>
            <a:srgbClr val="F0F1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Freeform 14"/>
          <p:cNvSpPr>
            <a:spLocks/>
          </p:cNvSpPr>
          <p:nvPr userDrawn="1"/>
        </p:nvSpPr>
        <p:spPr bwMode="auto">
          <a:xfrm>
            <a:off x="6981250" y="1944712"/>
            <a:ext cx="2576248" cy="3042812"/>
          </a:xfrm>
          <a:custGeom>
            <a:avLst/>
            <a:gdLst>
              <a:gd name="T0" fmla="*/ 856 w 1011"/>
              <a:gd name="T1" fmla="*/ 1197 h 1197"/>
              <a:gd name="T2" fmla="*/ 156 w 1011"/>
              <a:gd name="T3" fmla="*/ 1197 h 1197"/>
              <a:gd name="T4" fmla="*/ 0 w 1011"/>
              <a:gd name="T5" fmla="*/ 1042 h 1197"/>
              <a:gd name="T6" fmla="*/ 0 w 1011"/>
              <a:gd name="T7" fmla="*/ 155 h 1197"/>
              <a:gd name="T8" fmla="*/ 156 w 1011"/>
              <a:gd name="T9" fmla="*/ 0 h 1197"/>
              <a:gd name="T10" fmla="*/ 856 w 1011"/>
              <a:gd name="T11" fmla="*/ 0 h 1197"/>
              <a:gd name="T12" fmla="*/ 1011 w 1011"/>
              <a:gd name="T13" fmla="*/ 155 h 1197"/>
              <a:gd name="T14" fmla="*/ 1011 w 1011"/>
              <a:gd name="T15" fmla="*/ 1042 h 1197"/>
              <a:gd name="T16" fmla="*/ 856 w 1011"/>
              <a:gd name="T17" fmla="*/ 1197 h 1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1" h="1197">
                <a:moveTo>
                  <a:pt x="856" y="1197"/>
                </a:moveTo>
                <a:cubicBezTo>
                  <a:pt x="156" y="1197"/>
                  <a:pt x="156" y="1197"/>
                  <a:pt x="156" y="1197"/>
                </a:cubicBezTo>
                <a:cubicBezTo>
                  <a:pt x="70" y="1197"/>
                  <a:pt x="0" y="1128"/>
                  <a:pt x="0" y="1042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70"/>
                  <a:pt x="70" y="0"/>
                  <a:pt x="156" y="0"/>
                </a:cubicBezTo>
                <a:cubicBezTo>
                  <a:pt x="856" y="0"/>
                  <a:pt x="856" y="0"/>
                  <a:pt x="856" y="0"/>
                </a:cubicBezTo>
                <a:cubicBezTo>
                  <a:pt x="942" y="0"/>
                  <a:pt x="1011" y="70"/>
                  <a:pt x="1011" y="155"/>
                </a:cubicBezTo>
                <a:cubicBezTo>
                  <a:pt x="1011" y="1042"/>
                  <a:pt x="1011" y="1042"/>
                  <a:pt x="1011" y="1042"/>
                </a:cubicBezTo>
                <a:cubicBezTo>
                  <a:pt x="1011" y="1128"/>
                  <a:pt x="942" y="1197"/>
                  <a:pt x="856" y="119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5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6981250" y="1944712"/>
            <a:ext cx="2576248" cy="3042812"/>
          </a:xfrm>
          <a:prstGeom prst="roundRect">
            <a:avLst>
              <a:gd name="adj" fmla="val 15188"/>
            </a:avLst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563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- Text Righ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Click </a:t>
            </a:r>
            <a:r>
              <a:rPr lang="fr-FR" dirty="0" err="1"/>
              <a:t>icon</a:t>
            </a:r>
            <a:r>
              <a:rPr lang="fr-FR" dirty="0"/>
              <a:t> to insert a </a:t>
            </a:r>
            <a:r>
              <a:rPr lang="fr-FR" dirty="0" err="1"/>
              <a:t>picture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8209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7ADC1-6FC9-463B-95FF-779DD7154547}" type="datetimeFigureOut">
              <a:rPr lang="fr-FR" smtClean="0"/>
              <a:t>27/04/2018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746BA-D1AA-4FF4-8D48-BDBC7FF487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32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9" r:id="rId4"/>
    <p:sldLayoutId id="2147483660" r:id="rId5"/>
    <p:sldLayoutId id="2147483661" r:id="rId6"/>
    <p:sldLayoutId id="2147483662" r:id="rId7"/>
    <p:sldLayoutId id="2147483666" r:id="rId8"/>
    <p:sldLayoutId id="2147483651" r:id="rId9"/>
    <p:sldLayoutId id="2147483653" r:id="rId10"/>
    <p:sldLayoutId id="2147483663" r:id="rId11"/>
    <p:sldLayoutId id="2147483664" r:id="rId12"/>
    <p:sldLayoutId id="2147483667" r:id="rId13"/>
    <p:sldLayoutId id="2147483652" r:id="rId14"/>
    <p:sldLayoutId id="2147483668" r:id="rId15"/>
    <p:sldLayoutId id="2147483657" r:id="rId16"/>
    <p:sldLayoutId id="2147483655" r:id="rId17"/>
    <p:sldLayoutId id="2147483656" r:id="rId18"/>
    <p:sldLayoutId id="2147483665" r:id="rId19"/>
    <p:sldLayoutId id="214748366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4779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9200" y="3737233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spc="600" dirty="0" err="1">
                <a:latin typeface="Segoe UI" panose="020B0502040204020203" pitchFamily="34" charset="0"/>
                <a:cs typeface="Segoe UI" panose="020B0502040204020203" pitchFamily="34" charset="0"/>
              </a:rPr>
              <a:t>SuperGroup</a:t>
            </a:r>
            <a:endParaRPr lang="fr-FR" sz="3600" spc="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89200" y="4304645"/>
            <a:ext cx="7213600" cy="69544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fr-FR" sz="3600" dirty="0">
                <a:cs typeface="Segoe UI" panose="020B0502040204020203" pitchFamily="34" charset="0"/>
              </a:rPr>
              <a:t>Don’t Panic !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953002" y="1005004"/>
            <a:ext cx="2285998" cy="2285996"/>
            <a:chOff x="4761188" y="954891"/>
            <a:chExt cx="2669626" cy="2669624"/>
          </a:xfrm>
        </p:grpSpPr>
        <p:sp>
          <p:nvSpPr>
            <p:cNvPr id="3" name="Oval 2"/>
            <p:cNvSpPr/>
            <p:nvPr/>
          </p:nvSpPr>
          <p:spPr>
            <a:xfrm>
              <a:off x="4761188" y="954891"/>
              <a:ext cx="2669626" cy="2669624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Oval 7"/>
            <p:cNvSpPr/>
            <p:nvPr/>
          </p:nvSpPr>
          <p:spPr>
            <a:xfrm>
              <a:off x="5328746" y="1522450"/>
              <a:ext cx="1534508" cy="1534506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Oval 8"/>
            <p:cNvSpPr/>
            <p:nvPr/>
          </p:nvSpPr>
          <p:spPr>
            <a:xfrm>
              <a:off x="5738650" y="1932353"/>
              <a:ext cx="714700" cy="714700"/>
            </a:xfrm>
            <a:prstGeom prst="ellipse">
              <a:avLst/>
            </a:prstGeom>
            <a:solidFill>
              <a:schemeClr val="accent1">
                <a:alpha val="48000"/>
              </a:schemeClr>
            </a:solidFill>
            <a:ln w="76200">
              <a:noFill/>
            </a:ln>
            <a:effectLst>
              <a:outerShdw blurRad="889000" sx="109000" sy="109000" algn="ctr" rotWithShape="0">
                <a:schemeClr val="accent1">
                  <a:alpha val="1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3E2E457-4BAE-4D14-B414-3528E026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408" y="1962450"/>
            <a:ext cx="1781183" cy="178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29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9787" y="2336159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0" bIns="0" rtlCol="0" anchor="ctr"/>
          <a:lstStyle/>
          <a:p>
            <a:pPr algn="ctr"/>
            <a:r>
              <a:rPr lang="fr-FR" sz="2400" dirty="0">
                <a:solidFill>
                  <a:schemeClr val="accent1"/>
                </a:solidFill>
              </a:rPr>
              <a:t>Image </a:t>
            </a:r>
            <a:r>
              <a:rPr lang="en-US" sz="2400" dirty="0">
                <a:solidFill>
                  <a:schemeClr val="accent1"/>
                </a:solidFill>
              </a:rPr>
              <a:t>Processing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98085" y="231457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0" bIns="0" rtlCol="0" anchor="ctr"/>
          <a:lstStyle/>
          <a:p>
            <a:pPr algn="ctr"/>
            <a:r>
              <a:rPr lang="fr-FR" sz="2400" dirty="0">
                <a:solidFill>
                  <a:schemeClr val="accent1"/>
                </a:solidFill>
              </a:rPr>
              <a:t>Typos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5149" y="231457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31520" bIns="0" rtlCol="0" anchor="ctr"/>
          <a:lstStyle/>
          <a:p>
            <a:pPr algn="ctr"/>
            <a:r>
              <a:rPr lang="fr-FR" sz="2000" dirty="0">
                <a:solidFill>
                  <a:schemeClr val="accent3"/>
                </a:solidFill>
              </a:rPr>
              <a:t>Parental </a:t>
            </a:r>
            <a:r>
              <a:rPr lang="fr-FR" sz="2000" dirty="0" err="1">
                <a:solidFill>
                  <a:schemeClr val="accent3"/>
                </a:solidFill>
              </a:rPr>
              <a:t>Supervising</a:t>
            </a:r>
            <a:endParaRPr lang="fr-FR" sz="2000" dirty="0">
              <a:solidFill>
                <a:schemeClr val="accent3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83941" y="397192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822960" bIns="0" rtlCol="0" anchor="ctr"/>
          <a:lstStyle/>
          <a:p>
            <a:pPr algn="ctr"/>
            <a:r>
              <a:rPr lang="fr-FR" sz="2400" dirty="0">
                <a:solidFill>
                  <a:schemeClr val="accent6"/>
                </a:solidFill>
              </a:rPr>
              <a:t>Model </a:t>
            </a:r>
            <a:r>
              <a:rPr lang="fr-FR" sz="2400" dirty="0" err="1">
                <a:solidFill>
                  <a:schemeClr val="accent6"/>
                </a:solidFill>
              </a:rPr>
              <a:t>Expanding</a:t>
            </a:r>
            <a:endParaRPr lang="fr-FR" sz="2400" dirty="0">
              <a:solidFill>
                <a:schemeClr val="accent6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56382" y="397192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0" bIns="0" rtlCol="0" anchor="ctr"/>
          <a:lstStyle/>
          <a:p>
            <a:pPr algn="ctr"/>
            <a:r>
              <a:rPr lang="fr-FR" sz="2400" dirty="0" err="1">
                <a:solidFill>
                  <a:schemeClr val="accent3"/>
                </a:solidFill>
              </a:rPr>
              <a:t>Insurance</a:t>
            </a:r>
            <a:endParaRPr lang="fr-FR" sz="2400" dirty="0">
              <a:solidFill>
                <a:schemeClr val="accent3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814679" y="3971925"/>
            <a:ext cx="2537534" cy="153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640080" bIns="0" rtlCol="0" anchor="ctr"/>
          <a:lstStyle/>
          <a:p>
            <a:pPr algn="ctr"/>
            <a:r>
              <a:rPr lang="fr-FR" sz="2400" dirty="0">
                <a:solidFill>
                  <a:schemeClr val="accent3"/>
                </a:solidFill>
              </a:rPr>
              <a:t>Big </a:t>
            </a:r>
            <a:r>
              <a:rPr lang="fr-FR" sz="2400" dirty="0" err="1">
                <a:solidFill>
                  <a:schemeClr val="accent3"/>
                </a:solidFill>
              </a:rPr>
              <a:t>Companies</a:t>
            </a:r>
            <a:endParaRPr lang="fr-FR" sz="2400" dirty="0">
              <a:solidFill>
                <a:schemeClr val="accent3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1439368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Scale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up</a:t>
            </a:r>
          </a:p>
          <a:p>
            <a:endParaRPr lang="fr-FR" dirty="0">
              <a:solidFill>
                <a:schemeClr val="accent3"/>
              </a:solidFill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6393AEA-4162-44B3-A3E1-73B8ED530ED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10322" b="10322"/>
          <a:stretch>
            <a:fillRect/>
          </a:stretch>
        </p:blipFill>
        <p:spPr>
          <a:xfrm>
            <a:off x="1631580" y="2515800"/>
            <a:ext cx="1219943" cy="738169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BBB8A973-2638-4B57-95A5-7FC527AEB08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10322" b="10322"/>
          <a:stretch>
            <a:fillRect/>
          </a:stretch>
        </p:blipFill>
        <p:spPr>
          <a:xfrm>
            <a:off x="4243611" y="2485520"/>
            <a:ext cx="1218928" cy="738169"/>
          </a:xfrm>
        </p:spPr>
      </p:pic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5E351AAD-2DA1-4DD6-B4C7-78AB55CD972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t="10289" b="10289"/>
          <a:stretch>
            <a:fillRect/>
          </a:stretch>
        </p:blipFill>
        <p:spPr>
          <a:xfrm>
            <a:off x="8096210" y="2485520"/>
            <a:ext cx="1309047" cy="792756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D4E4B3DE-957A-42E6-BC27-C0D4A96174F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t="10322" b="10322"/>
          <a:stretch>
            <a:fillRect/>
          </a:stretch>
        </p:blipFill>
        <p:spPr>
          <a:xfrm>
            <a:off x="2564669" y="4182414"/>
            <a:ext cx="1517837" cy="918420"/>
          </a:xfr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FE092B4F-521C-4C36-BD8A-49489CE8F9C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7"/>
          <a:srcRect t="10322" b="10322"/>
          <a:stretch>
            <a:fillRect/>
          </a:stretch>
        </p:blipFill>
        <p:spPr>
          <a:xfrm>
            <a:off x="6674819" y="4056891"/>
            <a:ext cx="1421391" cy="860778"/>
          </a:xfrm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F603E30D-3670-467A-9E78-570BB4D676C3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8"/>
          <a:srcRect t="10322" b="10322"/>
          <a:stretch>
            <a:fillRect/>
          </a:stretch>
        </p:blipFill>
        <p:spPr>
          <a:xfrm>
            <a:off x="9507896" y="4111254"/>
            <a:ext cx="1241853" cy="752052"/>
          </a:xfrm>
        </p:spPr>
      </p:pic>
    </p:spTree>
    <p:extLst>
      <p:ext uri="{BB962C8B-B14F-4D97-AF65-F5344CB8AC3E}">
        <p14:creationId xmlns:p14="http://schemas.microsoft.com/office/powerpoint/2010/main" val="1532963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863600" y="2921170"/>
            <a:ext cx="10464800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6000" dirty="0" err="1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Summary</a:t>
            </a:r>
            <a:endParaRPr lang="fr-FR" sz="6000" dirty="0">
              <a:solidFill>
                <a:schemeClr val="accent1"/>
              </a:solidFill>
              <a:latin typeface="+mj-lt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0558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863600" y="2921170"/>
            <a:ext cx="10464800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600"/>
              </a:spcBef>
            </a:pPr>
            <a:r>
              <a:rPr lang="fr-FR" sz="60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Time for </a:t>
            </a:r>
            <a:r>
              <a:rPr lang="fr-FR" sz="6000" dirty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rPr>
              <a:t>questions…</a:t>
            </a:r>
          </a:p>
        </p:txBody>
      </p:sp>
    </p:spTree>
    <p:extLst>
      <p:ext uri="{BB962C8B-B14F-4D97-AF65-F5344CB8AC3E}">
        <p14:creationId xmlns:p14="http://schemas.microsoft.com/office/powerpoint/2010/main" val="3894208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B3E287-0E57-4981-B033-9804D3A0E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814"/>
            <a:ext cx="12192000" cy="58639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AEFEFE-25BC-4EBC-AB6F-CBE177B7E1A0}"/>
              </a:ext>
            </a:extLst>
          </p:cNvPr>
          <p:cNvSpPr txBox="1"/>
          <p:nvPr/>
        </p:nvSpPr>
        <p:spPr>
          <a:xfrm>
            <a:off x="348469" y="5567172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en-US" sz="2800" dirty="0">
                <a:solidFill>
                  <a:schemeClr val="accent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 – UI</a:t>
            </a:r>
          </a:p>
          <a:p>
            <a:r>
              <a:rPr lang="en-US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13 - None</a:t>
            </a:r>
            <a:endParaRPr lang="fr-FR" sz="28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796E680-F66D-4D6D-BB29-6CB6291C95D2}"/>
              </a:ext>
            </a:extLst>
          </p:cNvPr>
          <p:cNvSpPr txBox="1">
            <a:spLocks/>
          </p:cNvSpPr>
          <p:nvPr/>
        </p:nvSpPr>
        <p:spPr>
          <a:xfrm>
            <a:off x="839788" y="173130"/>
            <a:ext cx="4481512" cy="14393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PLOT</a:t>
            </a:r>
            <a:endParaRPr lang="fr-FR" sz="4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endParaRPr lang="fr-FR" sz="4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220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Get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the Signal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231752" y="2728117"/>
            <a:ext cx="944566" cy="944566"/>
            <a:chOff x="3173014" y="2956717"/>
            <a:chExt cx="944566" cy="944566"/>
          </a:xfrm>
        </p:grpSpPr>
        <p:sp>
          <p:nvSpPr>
            <p:cNvPr id="19" name="Oval 1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39787" y="2728117"/>
            <a:ext cx="944566" cy="944566"/>
            <a:chOff x="3173014" y="2956717"/>
            <a:chExt cx="944566" cy="944566"/>
          </a:xfrm>
        </p:grpSpPr>
        <p:sp>
          <p:nvSpPr>
            <p:cNvPr id="26" name="Oval 25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Oval 26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623717" y="2728117"/>
            <a:ext cx="944566" cy="944566"/>
            <a:chOff x="3173014" y="2956717"/>
            <a:chExt cx="944566" cy="944566"/>
          </a:xfrm>
        </p:grpSpPr>
        <p:sp>
          <p:nvSpPr>
            <p:cNvPr id="29" name="Oval 28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Oval 29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015682" y="2728117"/>
            <a:ext cx="944566" cy="944566"/>
            <a:chOff x="3173014" y="2956717"/>
            <a:chExt cx="944566" cy="944566"/>
          </a:xfrm>
        </p:grpSpPr>
        <p:sp>
          <p:nvSpPr>
            <p:cNvPr id="32" name="Oval 31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Oval 32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407647" y="2728117"/>
            <a:ext cx="944566" cy="944566"/>
            <a:chOff x="3173014" y="2956717"/>
            <a:chExt cx="944566" cy="944566"/>
          </a:xfrm>
        </p:grpSpPr>
        <p:sp>
          <p:nvSpPr>
            <p:cNvPr id="35" name="Oval 34"/>
            <p:cNvSpPr/>
            <p:nvPr/>
          </p:nvSpPr>
          <p:spPr>
            <a:xfrm>
              <a:off x="3290491" y="3074194"/>
              <a:ext cx="709612" cy="709612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Oval 35"/>
            <p:cNvSpPr/>
            <p:nvPr/>
          </p:nvSpPr>
          <p:spPr>
            <a:xfrm>
              <a:off x="3173014" y="2956717"/>
              <a:ext cx="944566" cy="944566"/>
            </a:xfrm>
            <a:prstGeom prst="ellipse">
              <a:avLst/>
            </a:prstGeom>
            <a:solidFill>
              <a:schemeClr val="bg1">
                <a:lumMod val="85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3231752" y="4136231"/>
            <a:ext cx="1548000" cy="40011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Process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it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23716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Step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3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15680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Step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4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407644" y="4136231"/>
            <a:ext cx="1548000" cy="707886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Very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Easy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Step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5</a:t>
            </a:r>
          </a:p>
        </p:txBody>
      </p:sp>
      <p:cxnSp>
        <p:nvCxnSpPr>
          <p:cNvPr id="14" name="Straight Connector 13"/>
          <p:cNvCxnSpPr>
            <a:stCxn id="27" idx="6"/>
            <a:endCxn id="23" idx="2"/>
          </p:cNvCxnSpPr>
          <p:nvPr/>
        </p:nvCxnSpPr>
        <p:spPr>
          <a:xfrm>
            <a:off x="1784353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166001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78600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960245" y="3200400"/>
            <a:ext cx="1447399" cy="0"/>
          </a:xfrm>
          <a:prstGeom prst="line">
            <a:avLst/>
          </a:prstGeom>
          <a:ln w="28575">
            <a:solidFill>
              <a:srgbClr val="EDEC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Progress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703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39788" y="99417"/>
            <a:ext cx="5345112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Who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</a:t>
            </a:r>
            <a:r>
              <a:rPr lang="fr-FR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Are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?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4A4D3B1-D9D6-486A-A857-FDF3868D4BC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>
            <a:fillRect/>
          </a:stretch>
        </p:blipFill>
        <p:spPr>
          <a:xfrm>
            <a:off x="1409700" y="1093168"/>
            <a:ext cx="1589088" cy="1589087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26ED808-1F5E-4AC0-B8E4-C83112A3D8B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/>
          <a:srcRect t="16633" b="16633"/>
          <a:stretch>
            <a:fillRect/>
          </a:stretch>
        </p:blipFill>
        <p:spPr>
          <a:xfrm>
            <a:off x="5303478" y="1093833"/>
            <a:ext cx="1588275" cy="1588275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418FB949-2872-4DDE-A889-B2D8D00F39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21944" b="21944"/>
          <a:stretch>
            <a:fillRect/>
          </a:stretch>
        </p:blipFill>
        <p:spPr>
          <a:xfrm>
            <a:off x="9193307" y="1093833"/>
            <a:ext cx="1588275" cy="1588275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839787" y="265179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Lior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Soffer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BME, </a:t>
            </a:r>
            <a:r>
              <a:rPr lang="he-IL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b="1" baseline="300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year</a:t>
            </a:r>
            <a:endParaRPr lang="fr-FR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29616" y="265179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Moshe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Zvili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BME, </a:t>
            </a:r>
            <a:r>
              <a:rPr lang="he-IL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b="1" baseline="300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year</a:t>
            </a:r>
            <a:endParaRPr lang="fr-FR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619445" y="2651798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Yotam Wolf</a:t>
            </a:r>
          </a:p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BME, </a:t>
            </a:r>
            <a:r>
              <a:rPr lang="he-IL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b="1" baseline="30000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rd</a:t>
            </a:r>
            <a:r>
              <a:rPr lang="fr-FR" b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b="1" dirty="0" err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year</a:t>
            </a:r>
            <a:endParaRPr lang="fr-FR" b="1" dirty="0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" name="Picture Placeholder 4">
            <a:extLst>
              <a:ext uri="{FF2B5EF4-FFF2-40B4-BE49-F238E27FC236}">
                <a16:creationId xmlns:a16="http://schemas.microsoft.com/office/drawing/2014/main" id="{B0AC42C9-F402-48D9-A6B8-3901068B4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6468" y="3929477"/>
            <a:ext cx="1589087" cy="1589087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Placeholder 9">
            <a:extLst>
              <a:ext uri="{FF2B5EF4-FFF2-40B4-BE49-F238E27FC236}">
                <a16:creationId xmlns:a16="http://schemas.microsoft.com/office/drawing/2014/main" id="{F77F8C38-B146-4788-9C2B-79F16CDA5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0246" y="3962080"/>
            <a:ext cx="1588275" cy="1524398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Placeholder 11">
            <a:extLst>
              <a:ext uri="{FF2B5EF4-FFF2-40B4-BE49-F238E27FC236}">
                <a16:creationId xmlns:a16="http://schemas.microsoft.com/office/drawing/2014/main" id="{7CA33C6F-3FB4-4CA5-9AA4-B76A660EEF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0075" y="3932616"/>
            <a:ext cx="1588275" cy="1583327"/>
          </a:xfrm>
          <a:prstGeom prst="ellipse">
            <a:avLst/>
          </a:prstGeom>
          <a:ln w="3175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59D8B31-905D-4708-970D-2DA2E1A80E6E}"/>
              </a:ext>
            </a:extLst>
          </p:cNvPr>
          <p:cNvSpPr/>
          <p:nvPr/>
        </p:nvSpPr>
        <p:spPr>
          <a:xfrm>
            <a:off x="836555" y="5488107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Yotam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Aharony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EE &amp; CS, 2</a:t>
            </a:r>
            <a:r>
              <a:rPr lang="fr-FR" b="1" baseline="30000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fr-FR" b="1" dirty="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b="1" dirty="0" err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year</a:t>
            </a:r>
            <a:endParaRPr lang="fr-FR" b="1" dirty="0">
              <a:solidFill>
                <a:schemeClr val="accent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D4163ED-727D-4B31-BDF6-577439F85EC1}"/>
              </a:ext>
            </a:extLst>
          </p:cNvPr>
          <p:cNvSpPr/>
          <p:nvPr/>
        </p:nvSpPr>
        <p:spPr>
          <a:xfrm>
            <a:off x="4726384" y="5488107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Itay</a:t>
            </a: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Cohen</a:t>
            </a:r>
            <a:br>
              <a:rPr lang="fr-FR" dirty="0">
                <a:solidFill>
                  <a:schemeClr val="tx1"/>
                </a:solidFill>
              </a:rPr>
            </a:br>
            <a:r>
              <a:rPr lang="fr-FR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CS, 2</a:t>
            </a:r>
            <a:r>
              <a:rPr lang="fr-FR" b="1" baseline="30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</a:t>
            </a:r>
            <a:r>
              <a:rPr lang="fr-FR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b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year</a:t>
            </a:r>
            <a:endParaRPr lang="fr-FR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36FD79-64E6-49E4-A02C-2C10FED7CA31}"/>
              </a:ext>
            </a:extLst>
          </p:cNvPr>
          <p:cNvSpPr/>
          <p:nvPr/>
        </p:nvSpPr>
        <p:spPr>
          <a:xfrm>
            <a:off x="8616213" y="5488107"/>
            <a:ext cx="2736000" cy="845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Timor </a:t>
            </a:r>
            <a:r>
              <a:rPr lang="fr-FR" b="1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Eizenman</a:t>
            </a:r>
            <a:endParaRPr lang="fr-FR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CS, 1</a:t>
            </a:r>
            <a:r>
              <a:rPr lang="fr-FR" b="1" baseline="300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</a:t>
            </a:r>
            <a:r>
              <a:rPr lang="fr-FR" b="1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b="1" dirty="0" err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year</a:t>
            </a:r>
            <a:endParaRPr lang="fr-FR" b="1" dirty="0">
              <a:solidFill>
                <a:schemeClr val="accent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3019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E72EFB3-4B3C-4F8B-8D8E-23F9E48768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6AC35-D793-45C4-84AF-B6C226F901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64" t="6454" r="18095" b="10582"/>
          <a:stretch/>
        </p:blipFill>
        <p:spPr>
          <a:xfrm>
            <a:off x="6041410" y="1104334"/>
            <a:ext cx="8222343" cy="5689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591B61-945B-40C3-80C8-27456C0CE6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88" t="9630" r="18928" b="12487"/>
          <a:stretch/>
        </p:blipFill>
        <p:spPr>
          <a:xfrm>
            <a:off x="-58057" y="-203200"/>
            <a:ext cx="5740401" cy="5341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E536B0-4EC8-430E-868F-713A1060E4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976" t="7725" r="19107" b="25079"/>
          <a:stretch/>
        </p:blipFill>
        <p:spPr>
          <a:xfrm>
            <a:off x="2475609" y="2865947"/>
            <a:ext cx="5232401" cy="46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19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592450" y="2634937"/>
            <a:ext cx="4151086" cy="1588127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Driving Under The Influence</a:t>
            </a:r>
            <a:endParaRPr lang="fr-FR" sz="540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366FAF-0B7C-4B62-B70A-D3E16DA4A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17486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82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2755732"/>
            <a:ext cx="2602141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1.4 Times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8" y="660400"/>
            <a:ext cx="4481512" cy="701731"/>
          </a:xfrm>
        </p:spPr>
        <p:txBody>
          <a:bodyPr/>
          <a:lstStyle/>
          <a:p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The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Problem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2755732"/>
            <a:ext cx="2602141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About 20%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2755732"/>
            <a:ext cx="2602141" cy="523220"/>
          </a:xfrm>
          <a:prstGeom prst="rect">
            <a:avLst/>
          </a:prstGeom>
          <a:noFill/>
        </p:spPr>
        <p:txBody>
          <a:bodyPr wrap="square" lIns="0" rtlCol="0" anchor="b">
            <a:spAutoFit/>
          </a:bodyPr>
          <a:lstStyle/>
          <a:p>
            <a:r>
              <a:rPr lang="fr-FR" sz="28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About 30%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9788" y="3401622"/>
            <a:ext cx="2602141" cy="116608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likelihood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that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 DUI driver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will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involved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an accident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94930" y="3401622"/>
            <a:ext cx="2602141" cy="1166088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Of the drivers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who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died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in a car accident, </a:t>
            </a:r>
            <a:r>
              <a:rPr lang="fr-FR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were</a:t>
            </a: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DUI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750072" y="3401622"/>
            <a:ext cx="2602141" cy="79675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Increased reaction time of DUI’s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82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9802133" y="3789486"/>
            <a:ext cx="939800" cy="368300"/>
            <a:chOff x="-467519" y="412362"/>
            <a:chExt cx="939800" cy="368300"/>
          </a:xfrm>
        </p:grpSpPr>
        <p:sp>
          <p:nvSpPr>
            <p:cNvPr id="94" name="Rectangle 115"/>
            <p:cNvSpPr>
              <a:spLocks noChangeArrowheads="1"/>
            </p:cNvSpPr>
            <p:nvPr/>
          </p:nvSpPr>
          <p:spPr bwMode="auto">
            <a:xfrm>
              <a:off x="-467519" y="412362"/>
              <a:ext cx="879475" cy="368300"/>
            </a:xfrm>
            <a:prstGeom prst="rect">
              <a:avLst/>
            </a:pr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5" name="Freeform 116"/>
            <p:cNvSpPr>
              <a:spLocks/>
            </p:cNvSpPr>
            <p:nvPr/>
          </p:nvSpPr>
          <p:spPr bwMode="auto">
            <a:xfrm>
              <a:off x="411956" y="504437"/>
              <a:ext cx="60325" cy="184150"/>
            </a:xfrm>
            <a:custGeom>
              <a:avLst/>
              <a:gdLst>
                <a:gd name="T0" fmla="*/ 0 w 38"/>
                <a:gd name="T1" fmla="*/ 0 h 116"/>
                <a:gd name="T2" fmla="*/ 38 w 38"/>
                <a:gd name="T3" fmla="*/ 0 h 116"/>
                <a:gd name="T4" fmla="*/ 38 w 38"/>
                <a:gd name="T5" fmla="*/ 116 h 116"/>
                <a:gd name="T6" fmla="*/ 0 w 38"/>
                <a:gd name="T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16">
                  <a:moveTo>
                    <a:pt x="0" y="0"/>
                  </a:moveTo>
                  <a:lnTo>
                    <a:pt x="38" y="0"/>
                  </a:lnTo>
                  <a:lnTo>
                    <a:pt x="38" y="116"/>
                  </a:lnTo>
                  <a:lnTo>
                    <a:pt x="0" y="116"/>
                  </a:lnTo>
                </a:path>
              </a:pathLst>
            </a:cu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6" name="Rectangle 117"/>
            <p:cNvSpPr>
              <a:spLocks noChangeArrowheads="1"/>
            </p:cNvSpPr>
            <p:nvPr/>
          </p:nvSpPr>
          <p:spPr bwMode="auto">
            <a:xfrm>
              <a:off x="-407194" y="472687"/>
              <a:ext cx="758825" cy="246063"/>
            </a:xfrm>
            <a:prstGeom prst="rect">
              <a:avLst/>
            </a:pr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97" name="Freeform 118"/>
            <p:cNvSpPr>
              <a:spLocks/>
            </p:cNvSpPr>
            <p:nvPr/>
          </p:nvSpPr>
          <p:spPr bwMode="auto">
            <a:xfrm>
              <a:off x="-150019" y="550475"/>
              <a:ext cx="212725" cy="92075"/>
            </a:xfrm>
            <a:custGeom>
              <a:avLst/>
              <a:gdLst>
                <a:gd name="T0" fmla="*/ 0 w 134"/>
                <a:gd name="T1" fmla="*/ 29 h 58"/>
                <a:gd name="T2" fmla="*/ 67 w 134"/>
                <a:gd name="T3" fmla="*/ 0 h 58"/>
                <a:gd name="T4" fmla="*/ 67 w 134"/>
                <a:gd name="T5" fmla="*/ 58 h 58"/>
                <a:gd name="T6" fmla="*/ 134 w 134"/>
                <a:gd name="T7" fmla="*/ 2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" h="58">
                  <a:moveTo>
                    <a:pt x="0" y="29"/>
                  </a:moveTo>
                  <a:lnTo>
                    <a:pt x="67" y="0"/>
                  </a:lnTo>
                  <a:lnTo>
                    <a:pt x="67" y="58"/>
                  </a:lnTo>
                  <a:lnTo>
                    <a:pt x="134" y="29"/>
                  </a:lnTo>
                </a:path>
              </a:pathLst>
            </a:custGeom>
            <a:noFill/>
            <a:ln w="3016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896279" y="4879624"/>
            <a:ext cx="2312534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r>
              <a:rPr lang="en-US" sz="2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reathalyzer</a:t>
            </a:r>
            <a:endParaRPr lang="fr-FR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087029" y="4879624"/>
            <a:ext cx="2017942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Apps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9232899" y="4879624"/>
            <a:ext cx="2017942" cy="369332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fr-FR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Self-confidence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D67860-CD21-4ABF-9AB1-8C9983FB729F}"/>
              </a:ext>
            </a:extLst>
          </p:cNvPr>
          <p:cNvSpPr txBox="1"/>
          <p:nvPr/>
        </p:nvSpPr>
        <p:spPr>
          <a:xfrm>
            <a:off x="1008083" y="192355"/>
            <a:ext cx="3427412" cy="2222825"/>
          </a:xfrm>
          <a:prstGeom prst="rect">
            <a:avLst/>
          </a:prstGeom>
          <a:solidFill>
            <a:schemeClr val="accent1">
              <a:alpha val="65000"/>
            </a:schemeClr>
          </a:solidFill>
        </p:spPr>
        <p:txBody>
          <a:bodyPr wrap="square" lIns="360000" tIns="360000" rIns="360000" bIns="36000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Today’s</a:t>
            </a:r>
            <a:r>
              <a:rPr lang="fr-FR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br>
              <a:rPr lang="fr-FR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fr-FR" sz="5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solutions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5978D4-37CD-471D-8FDA-B55F94A74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064" y="2802918"/>
            <a:ext cx="1354868" cy="13548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4ECDB4-972A-4440-A543-F65C8C0C2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652" y="2963159"/>
            <a:ext cx="991370" cy="10047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50F1D0-3500-4466-9815-E3B2D5632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8438" y="2722556"/>
            <a:ext cx="1066864" cy="10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176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39788" y="3867934"/>
            <a:ext cx="2602141" cy="5232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nvasive</a:t>
            </a:r>
            <a:endParaRPr lang="fr-F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39787" y="660400"/>
            <a:ext cx="6604439" cy="701731"/>
          </a:xfrm>
        </p:spPr>
        <p:txBody>
          <a:bodyPr/>
          <a:lstStyle/>
          <a:p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Why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it’s</a:t>
            </a:r>
            <a:r>
              <a:rPr lang="fr-FR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not good enough</a:t>
            </a:r>
            <a:endParaRPr lang="fr-FR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94930" y="3867934"/>
            <a:ext cx="2602141" cy="954107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Expensive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for the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private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user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50072" y="3867934"/>
            <a:ext cx="2602141" cy="523220"/>
          </a:xfrm>
          <a:prstGeom prst="rect">
            <a:avLst/>
          </a:prstGeom>
          <a:noFill/>
        </p:spPr>
        <p:txBody>
          <a:bodyPr wrap="square" lIns="0" rtlCol="0" anchor="t">
            <a:spAutoFit/>
          </a:bodyPr>
          <a:lstStyle/>
          <a:p>
            <a:pPr algn="ctr"/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</a:t>
            </a:r>
            <a:r>
              <a:rPr lang="en-US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naccurate</a:t>
            </a:r>
            <a:endParaRPr lang="fr-F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1868716" y="2953461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0" name="Freeform 5"/>
          <p:cNvSpPr>
            <a:spLocks/>
          </p:cNvSpPr>
          <p:nvPr/>
        </p:nvSpPr>
        <p:spPr bwMode="auto">
          <a:xfrm>
            <a:off x="5787346" y="2953461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1" name="Freeform 5"/>
          <p:cNvSpPr>
            <a:spLocks/>
          </p:cNvSpPr>
          <p:nvPr/>
        </p:nvSpPr>
        <p:spPr bwMode="auto">
          <a:xfrm>
            <a:off x="9779000" y="2953461"/>
            <a:ext cx="544284" cy="542842"/>
          </a:xfrm>
          <a:custGeom>
            <a:avLst/>
            <a:gdLst>
              <a:gd name="T0" fmla="*/ 4912 w 4912"/>
              <a:gd name="T1" fmla="*/ 285 h 4899"/>
              <a:gd name="T2" fmla="*/ 4627 w 4912"/>
              <a:gd name="T3" fmla="*/ 0 h 4899"/>
              <a:gd name="T4" fmla="*/ 2456 w 4912"/>
              <a:gd name="T5" fmla="*/ 2165 h 4899"/>
              <a:gd name="T6" fmla="*/ 285 w 4912"/>
              <a:gd name="T7" fmla="*/ 0 h 4899"/>
              <a:gd name="T8" fmla="*/ 0 w 4912"/>
              <a:gd name="T9" fmla="*/ 285 h 4899"/>
              <a:gd name="T10" fmla="*/ 2171 w 4912"/>
              <a:gd name="T11" fmla="*/ 2450 h 4899"/>
              <a:gd name="T12" fmla="*/ 0 w 4912"/>
              <a:gd name="T13" fmla="*/ 4614 h 4899"/>
              <a:gd name="T14" fmla="*/ 285 w 4912"/>
              <a:gd name="T15" fmla="*/ 4899 h 4899"/>
              <a:gd name="T16" fmla="*/ 2456 w 4912"/>
              <a:gd name="T17" fmla="*/ 2734 h 4899"/>
              <a:gd name="T18" fmla="*/ 4627 w 4912"/>
              <a:gd name="T19" fmla="*/ 4899 h 4899"/>
              <a:gd name="T20" fmla="*/ 4912 w 4912"/>
              <a:gd name="T21" fmla="*/ 4614 h 4899"/>
              <a:gd name="T22" fmla="*/ 2741 w 4912"/>
              <a:gd name="T23" fmla="*/ 2450 h 4899"/>
              <a:gd name="T24" fmla="*/ 4912 w 4912"/>
              <a:gd name="T25" fmla="*/ 285 h 4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912" h="4899">
                <a:moveTo>
                  <a:pt x="4912" y="285"/>
                </a:moveTo>
                <a:lnTo>
                  <a:pt x="4627" y="0"/>
                </a:lnTo>
                <a:lnTo>
                  <a:pt x="2456" y="2165"/>
                </a:lnTo>
                <a:lnTo>
                  <a:pt x="285" y="0"/>
                </a:lnTo>
                <a:lnTo>
                  <a:pt x="0" y="285"/>
                </a:lnTo>
                <a:lnTo>
                  <a:pt x="2171" y="2450"/>
                </a:lnTo>
                <a:lnTo>
                  <a:pt x="0" y="4614"/>
                </a:lnTo>
                <a:lnTo>
                  <a:pt x="285" y="4899"/>
                </a:lnTo>
                <a:lnTo>
                  <a:pt x="2456" y="2734"/>
                </a:lnTo>
                <a:lnTo>
                  <a:pt x="4627" y="4899"/>
                </a:lnTo>
                <a:lnTo>
                  <a:pt x="4912" y="4614"/>
                </a:lnTo>
                <a:lnTo>
                  <a:pt x="2741" y="2450"/>
                </a:lnTo>
                <a:lnTo>
                  <a:pt x="4912" y="28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5059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35100" y="1767007"/>
            <a:ext cx="8255000" cy="8402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5400" dirty="0"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fr-FR" sz="54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endParaRPr lang="fr-FR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5100" y="3470533"/>
            <a:ext cx="7213600" cy="107850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Optical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alcohol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detect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sensor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, </a:t>
            </a:r>
            <a:r>
              <a:rPr lang="fr-FR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based</a:t>
            </a:r>
            <a:r>
              <a:rPr lang="fr-FR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on PPG and </a:t>
            </a:r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analyzed by </a:t>
            </a:r>
            <a:r>
              <a:rPr lang="fr-FR" sz="28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Machine Learning Model</a:t>
            </a:r>
            <a:endParaRPr lang="fr-FR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DB9D37-FC88-41E7-B743-D2197B9DF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40" y="1647439"/>
            <a:ext cx="1219048" cy="10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91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39BA-665F-46A7-BDF4-AC23E1115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AC8044D-9E0F-4FB8-95AE-FE3302BE6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3" t="66892" r="1113" b="2325"/>
          <a:stretch/>
        </p:blipFill>
        <p:spPr>
          <a:xfrm>
            <a:off x="1319931" y="4781774"/>
            <a:ext cx="9179335" cy="2018340"/>
          </a:xfrm>
        </p:spPr>
      </p:pic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AC9B902F-A380-4E0E-A4E8-845212EFEF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3" t="66892" r="1113" b="2325"/>
          <a:stretch/>
        </p:blipFill>
        <p:spPr>
          <a:xfrm>
            <a:off x="1472331" y="4934174"/>
            <a:ext cx="9179335" cy="2018340"/>
          </a:xfrm>
        </p:spPr>
      </p:pic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B4D09D3-4265-431D-91FC-0968CD421F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3" t="66892" r="1113" b="2325"/>
          <a:stretch/>
        </p:blipFill>
        <p:spPr>
          <a:xfrm>
            <a:off x="1624731" y="5086574"/>
            <a:ext cx="9179335" cy="2018340"/>
          </a:xfr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C59E653E-8562-4137-B80D-65788C66C5A0}"/>
              </a:ext>
            </a:extLst>
          </p:cNvPr>
          <p:cNvSpPr txBox="1">
            <a:spLocks/>
          </p:cNvSpPr>
          <p:nvPr/>
        </p:nvSpPr>
        <p:spPr>
          <a:xfrm>
            <a:off x="413308" y="302393"/>
            <a:ext cx="5991492" cy="938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</a:t>
            </a:r>
            <a:r>
              <a:rPr lang="fr-FR" sz="4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it</a:t>
            </a:r>
            <a:r>
              <a:rPr lang="fr-F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fr-FR" sz="4400" dirty="0">
                <a:solidFill>
                  <a:schemeClr val="accent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Works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45BB2B-5918-4B07-AAA6-CD9C9C72DB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68" b="69238"/>
          <a:stretch/>
        </p:blipFill>
        <p:spPr>
          <a:xfrm>
            <a:off x="1913374" y="1162300"/>
            <a:ext cx="8585892" cy="17719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5E51E2-5766-444D-9ECC-7269C973E5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839" t="40218" r="34963" b="27712"/>
          <a:stretch/>
        </p:blipFill>
        <p:spPr>
          <a:xfrm>
            <a:off x="5289908" y="3211161"/>
            <a:ext cx="1991807" cy="19667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74764B-B853-411F-BE3F-15ED84DFC5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772" t="68700" r="26852" b="2407"/>
          <a:stretch/>
        </p:blipFill>
        <p:spPr>
          <a:xfrm>
            <a:off x="4148027" y="5048459"/>
            <a:ext cx="3895946" cy="17719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366E67-D860-4C5E-9676-E947D161A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393" r="57165" b="33109"/>
          <a:stretch/>
        </p:blipFill>
        <p:spPr>
          <a:xfrm>
            <a:off x="854995" y="3396528"/>
            <a:ext cx="3677747" cy="14410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08A7FF-6AFC-4384-B880-7B82D7480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86" t="43967" r="-37" b="32535"/>
          <a:stretch/>
        </p:blipFill>
        <p:spPr>
          <a:xfrm>
            <a:off x="8038881" y="3435972"/>
            <a:ext cx="3172554" cy="144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06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8">
      <a:dk1>
        <a:srgbClr val="565656"/>
      </a:dk1>
      <a:lt1>
        <a:sysClr val="window" lastClr="FFFFFF"/>
      </a:lt1>
      <a:dk2>
        <a:srgbClr val="44546A"/>
      </a:dk2>
      <a:lt2>
        <a:srgbClr val="E7E6E6"/>
      </a:lt2>
      <a:accent1>
        <a:srgbClr val="1ABC9C"/>
      </a:accent1>
      <a:accent2>
        <a:srgbClr val="3498DB"/>
      </a:accent2>
      <a:accent3>
        <a:srgbClr val="E95849"/>
      </a:accent3>
      <a:accent4>
        <a:srgbClr val="E67E22"/>
      </a:accent4>
      <a:accent5>
        <a:srgbClr val="34495E"/>
      </a:accent5>
      <a:accent6>
        <a:srgbClr val="9B59B6"/>
      </a:accent6>
      <a:hlink>
        <a:srgbClr val="00B0F0"/>
      </a:hlink>
      <a:folHlink>
        <a:srgbClr val="954F72"/>
      </a:folHlink>
    </a:clrScheme>
    <a:fontScheme name="Custom 5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rtlCol="0" anchor="t">
        <a:spAutoFit/>
      </a:bodyPr>
      <a:lstStyle>
        <a:defPPr>
          <a:lnSpc>
            <a:spcPct val="120000"/>
          </a:lnSpc>
          <a:defRPr sz="20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ryboard Layout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FA520563873D4EB8CBD5344A351BEB" ma:contentTypeVersion="0" ma:contentTypeDescription="Crée un document." ma:contentTypeScope="" ma:versionID="005ce72954985de94fc750614f2007c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6883d0f3030e52908f9a4448a35c02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BF5EC3-CBCF-41C7-846F-A9B4B81CCEA8}">
  <ds:schemaRefs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5457E87-E546-449E-A4D1-371201992E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14EDAB-351E-4851-B148-260C81C296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1950</TotalTime>
  <Words>500</Words>
  <Application>Microsoft Office PowerPoint</Application>
  <PresentationFormat>Widescreen</PresentationFormat>
  <Paragraphs>101</Paragraphs>
  <Slides>14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Segoe UI</vt:lpstr>
      <vt:lpstr>Segoe UI Light</vt:lpstr>
      <vt:lpstr>Wingdings</vt:lpstr>
      <vt:lpstr>Office Theme</vt:lpstr>
      <vt:lpstr>Storyboard Layouts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Peetch by Slidor</dc:title>
  <dc:creator>Slidor</dc:creator>
  <cp:keywords>PowerPoint, Slidor, Template, Pitch</cp:keywords>
  <cp:lastModifiedBy>Yotam</cp:lastModifiedBy>
  <cp:revision>189</cp:revision>
  <dcterms:created xsi:type="dcterms:W3CDTF">2015-10-12T10:51:44Z</dcterms:created>
  <dcterms:modified xsi:type="dcterms:W3CDTF">2018-04-27T04:15:04Z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0x01010005FA520563873D4EB8CBD5344A351BEB</vt:lpwstr>
  </property>
</Properties>
</file>